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85" r:id="rId3"/>
    <p:sldId id="349" r:id="rId4"/>
    <p:sldId id="306" r:id="rId5"/>
    <p:sldId id="302" r:id="rId6"/>
    <p:sldId id="303" r:id="rId7"/>
    <p:sldId id="312" r:id="rId8"/>
    <p:sldId id="332" r:id="rId9"/>
    <p:sldId id="333" r:id="rId10"/>
    <p:sldId id="334" r:id="rId11"/>
    <p:sldId id="335" r:id="rId12"/>
    <p:sldId id="336" r:id="rId13"/>
    <p:sldId id="331" r:id="rId14"/>
    <p:sldId id="317" r:id="rId15"/>
    <p:sldId id="319" r:id="rId16"/>
    <p:sldId id="337" r:id="rId17"/>
    <p:sldId id="320" r:id="rId18"/>
    <p:sldId id="321" r:id="rId19"/>
    <p:sldId id="323" r:id="rId20"/>
    <p:sldId id="338" r:id="rId21"/>
    <p:sldId id="350" r:id="rId22"/>
    <p:sldId id="340" r:id="rId23"/>
    <p:sldId id="341" r:id="rId24"/>
    <p:sldId id="342" r:id="rId25"/>
    <p:sldId id="339" r:id="rId26"/>
    <p:sldId id="351" r:id="rId27"/>
    <p:sldId id="344" r:id="rId28"/>
    <p:sldId id="347" r:id="rId29"/>
    <p:sldId id="348" r:id="rId30"/>
    <p:sldId id="354" r:id="rId31"/>
    <p:sldId id="355" r:id="rId32"/>
    <p:sldId id="346" r:id="rId33"/>
    <p:sldId id="343" r:id="rId34"/>
    <p:sldId id="352" r:id="rId35"/>
    <p:sldId id="3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4095"/>
    <a:srgbClr val="92278F"/>
    <a:srgbClr val="D5E15B"/>
    <a:srgbClr val="346EDD"/>
    <a:srgbClr val="006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2" autoAdjust="0"/>
    <p:restoredTop sz="74858" autoAdjust="0"/>
  </p:normalViewPr>
  <p:slideViewPr>
    <p:cSldViewPr snapToGrid="0" snapToObjects="1">
      <p:cViewPr varScale="1">
        <p:scale>
          <a:sx n="86" d="100"/>
          <a:sy n="86" d="100"/>
        </p:scale>
        <p:origin x="154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0" d="100"/>
          <a:sy n="150" d="100"/>
        </p:scale>
        <p:origin x="5552" y="1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DC131972-4BDD-B140-B533-1496ACB3827E}" type="datetimeFigureOut">
              <a:rPr lang="en-US" smtClean="0"/>
              <a:pPr/>
              <a:t>10/22/2018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1DB51628-F6B4-974D-BCAD-2624E0357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2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69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88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6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3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73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11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51628-F6B4-974D-BCAD-2624E0357C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00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54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41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71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2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5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3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56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92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48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2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94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7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1628-F6B4-974D-BCAD-2624E0357C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E8843-23C3-B345-96BE-E60BD8371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8147" y="2795201"/>
            <a:ext cx="68580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1C9DC3-F634-3044-99B9-BBDEFFDB11A3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A5A9A-9E8E-B94D-81CC-C86BA52EAD3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480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E61A9055-9A0B-5749-A2F3-B2C9A19E88C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295404" y="2073789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FF2B-C8B0-C445-84DE-9C4EFF131F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4406" y="3699015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C47AD6CA-5650-0A47-BC1B-B860AF19B0B9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034764" y="2071548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9E05075E-B38E-B24A-B1BA-970785461B73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774124" y="2084997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lang="en-US" sz="1600" b="0" i="0" kern="1200" dirty="0">
                <a:solidFill>
                  <a:schemeClr val="bg1"/>
                </a:solidFill>
                <a:effectLst/>
                <a:latin typeface="Arial Regular"/>
                <a:ea typeface="+mn-ea"/>
                <a:cs typeface="+mn-cs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780F46E-C6AE-FA4A-B132-A3DCBA2C5635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9513483" y="2082756"/>
            <a:ext cx="1357419" cy="1357419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 Regular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303A0F-A374-8A4F-94EB-F76DDE0E8F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2000" y="3995738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691235A-CAFA-834A-BA42-9AE3E8B002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87126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469432-07F0-7943-8A0E-FFDE8C7E2FF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4720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57233F-385C-5841-8819-C5C02CB312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8322" y="3695967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4F028A7-E544-0044-9581-C19CEED9260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85916" y="3992690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052F6D-DA77-5C4E-B5E2-555EA766A3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11042" y="3692919"/>
            <a:ext cx="2480858" cy="2842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 b="1" i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5CD7B5C5-3174-3D44-9B9C-3CF6FD95BD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98636" y="3989642"/>
            <a:ext cx="2493264" cy="24145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1CB42FF-E6FA-BC47-95B4-3959EC36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F9965-6E5B-2B4C-8C48-48675000079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6E2E616-D98D-BB4D-9AB5-5C70C22F3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8215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CD85D9-E7A8-4843-B4BB-5F3BBF605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174F9-B50F-234B-9259-53E5E9132899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17843D8-3B69-0247-AD3C-E80E140BB5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C6A56C6-73B7-9E47-8098-2D1C780055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4543" y="208239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9525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  <p15:guide id="4" pos="71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7DBCFD4-AA85-BF42-AD58-B8C722061D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2983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5CE823-9713-D441-9426-F8CFBF310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3E1AA-553E-F444-9667-4B867126FDE1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85F9C0F-4B2B-484C-BE87-9E515827F6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81299B-325A-7541-AE0C-9A4FA838AA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89376"/>
            <a:ext cx="5897357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0104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A81F5A43-02F8-F449-97C8-A055CC0ADF37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50228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621261-694C-6544-88EE-04FCE9CFFD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7B666-CDFC-7542-ACA4-0F08D688406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18E316-322B-9541-8CF2-F061B7F7E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03E791C-8F65-1A42-ABED-9806F046A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388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B230A16-14A2-7A47-A01D-186E578DAE0B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62000" y="2076450"/>
            <a:ext cx="4941672" cy="3557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to add chart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BA71E6-C456-4449-B875-03E3861D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C8B4B-C52C-E941-ADE3-7F45496AB5F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37F83A5-F677-B44E-97ED-74520804C6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97A997-8126-3A49-B6E1-BC645CD157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082396"/>
            <a:ext cx="52959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1172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1C0BE2-F44B-9540-BA35-89DA27483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/>
        </p:blipFill>
        <p:spPr>
          <a:xfrm>
            <a:off x="6391053" y="1837038"/>
            <a:ext cx="5800947" cy="4028303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4584" y="2046100"/>
            <a:ext cx="4967415" cy="3160214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1943BE-1C65-824C-9331-01FAA5E5A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9949D-F200-0045-989C-4EB2C9102BF5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D3F6484-B0AD-B449-AB69-4CC1D218C0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EE1B8A-CE0D-6344-8BF1-6C80A2867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649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668C9F-5F58-D747-8103-A050C92B8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5" b="4156"/>
          <a:stretch/>
        </p:blipFill>
        <p:spPr>
          <a:xfrm>
            <a:off x="6260757" y="1589256"/>
            <a:ext cx="5931243" cy="5268744"/>
          </a:xfrm>
          <a:prstGeom prst="rect">
            <a:avLst/>
          </a:prstGeom>
        </p:spPr>
      </p:pic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CA5FBD7-E463-3B4D-A429-82FCBD6BDE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2461" y="1946649"/>
            <a:ext cx="5579539" cy="3160810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screenshot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F8FEEF-7162-854A-B108-78531DA03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0ECAB-F730-294E-8EA2-248110E963A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DEBA84-86B6-D243-89A3-577C15FD7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1A0FD5-EBFB-F045-85F5-53463BCC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082396"/>
            <a:ext cx="5334000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39435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1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2088129"/>
            <a:ext cx="12192000" cy="3540943"/>
          </a:xfrm>
          <a:prstGeom prst="rect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24F126-92D9-2B4C-9044-F35A7EB75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05C4-BE4B-3B4E-A50F-4288EC03B1FA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7ED6A78-13D4-0640-9EB9-5915DB147D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0769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429F6548-8BF2-CD44-8C96-18020D866B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FD3B95-D367-8D46-A600-B42C6627C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1EB97-B48C-224A-B1BD-0F1CA34FA827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3F4FB27-E6BD-544A-A03F-B84A16FFC5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D368431-A42B-6B42-AA56-B7798C279E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9863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368A25-B68C-5B47-951E-67742BD50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56D22605-E773-DC45-98E8-56F8EFC33D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2120C-5955-FC41-9316-ABF5C22BB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8AC641-416C-C44B-95F7-D91E2AC69514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50D4578-F836-DF45-BCBB-1218178C69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92E73A-75B1-C842-AC60-05B666B45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5707" y="2082396"/>
            <a:ext cx="5902882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</a:t>
            </a:r>
            <a:br>
              <a:rPr lang="en-US" dirty="0"/>
            </a:br>
            <a:r>
              <a:rPr lang="en-US" dirty="0"/>
              <a:t>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8105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7F42E91-4F18-9B46-ACB6-B01D05BE77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53D03D-EE52-0046-88AE-935F18125F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3EC2C2-81BF-3A46-9739-98330B5154C7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4" name="Parallelogram 3">
            <a:extLst>
              <a:ext uri="{FF2B5EF4-FFF2-40B4-BE49-F238E27FC236}">
                <a16:creationId xmlns:a16="http://schemas.microsoft.com/office/drawing/2014/main" id="{F1F901AC-769A-9646-9423-93F6D2C18472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5" name="Parallelogram 5">
            <a:extLst>
              <a:ext uri="{FF2B5EF4-FFF2-40B4-BE49-F238E27FC236}">
                <a16:creationId xmlns:a16="http://schemas.microsoft.com/office/drawing/2014/main" id="{013E2E4B-39A2-FC4D-A665-7DF41EDDCDBD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19D9B96C-22F9-5846-B423-3722BCF44AA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503FE91E-4DBE-6045-BEF6-3298EB1C6A01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B21BDE6E-085E-1547-A50E-6A4884F803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7EBA838F-BB19-8141-B58D-E3CD4A2D2A56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EF81388C-9BC3-7949-91A1-841B0ADE9EF4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436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342F3-9D93-DB48-9A76-08D249149BD6}"/>
              </a:ext>
            </a:extLst>
          </p:cNvPr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527F7-FF48-D649-A23D-D53358B4134E}"/>
              </a:ext>
            </a:extLst>
          </p:cNvPr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E40CFF0-7562-F940-87BD-44E1AF37AB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85643"/>
            <a:ext cx="5199017" cy="3543429"/>
          </a:xfrm>
          <a:prstGeom prst="rect">
            <a:avLst/>
          </a:prstGeom>
          <a:solidFill>
            <a:srgbClr val="000000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771F5A-6C0E-E347-942F-3905BBE00D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ABD0D-32A0-BF41-AECE-8656CAAE9ACB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E5682E8-DB79-B743-9D24-6B519CC9D0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7E7C615-3B1A-D345-A718-A25DBBC8BD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7563" y="2082396"/>
            <a:ext cx="5918005" cy="3550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41373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1DF222-FBAA-D141-B2E4-5A3CBCF749C5}"/>
              </a:ext>
            </a:extLst>
          </p:cNvPr>
          <p:cNvGrpSpPr/>
          <p:nvPr userDrawn="1"/>
        </p:nvGrpSpPr>
        <p:grpSpPr>
          <a:xfrm>
            <a:off x="4485206" y="3321696"/>
            <a:ext cx="2929677" cy="555263"/>
            <a:chOff x="4485206" y="3321696"/>
            <a:chExt cx="2929677" cy="555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C13B0-249B-804C-859B-F1051792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308" y="3334350"/>
              <a:ext cx="485622" cy="4823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3CE93-2648-324C-BFE6-302561B3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278" y="3321696"/>
              <a:ext cx="516605" cy="5552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7B1B8C-2BE0-4F44-BAF7-EB1A59CC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1624" y="3337086"/>
              <a:ext cx="516533" cy="516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7F73FD-D640-1645-9328-7355903D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206" y="3371278"/>
              <a:ext cx="482341" cy="482341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E8FC10-74B8-914B-8EB4-BE7F8F8364AF}"/>
              </a:ext>
            </a:extLst>
          </p:cNvPr>
          <p:cNvSpPr txBox="1">
            <a:spLocks/>
          </p:cNvSpPr>
          <p:nvPr userDrawn="1"/>
        </p:nvSpPr>
        <p:spPr>
          <a:xfrm>
            <a:off x="4939503" y="2627369"/>
            <a:ext cx="2021082" cy="386420"/>
          </a:xfrm>
          <a:prstGeom prst="rect">
            <a:avLst/>
          </a:prstGeom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FOLLOW US</a:t>
            </a:r>
            <a:r>
              <a:rPr lang="en-US" sz="1800" b="1" dirty="0"/>
              <a:t>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A3F78-3352-554C-B5A9-3282CF7B9DB8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D493F-5D8B-D044-A88F-A8256C0C8B18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466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BA3658-D66E-0B4B-944D-EA44104FF505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2B5A1-9E78-334F-8188-80C65F80B1A1}"/>
              </a:ext>
            </a:extLst>
          </p:cNvPr>
          <p:cNvSpPr/>
          <p:nvPr userDrawn="1"/>
        </p:nvSpPr>
        <p:spPr>
          <a:xfrm>
            <a:off x="10901680" y="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7BA1A0-AD92-C94F-92FB-B8F061FEBD3E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C3FEC7F2-7008-B24F-9147-57E4681B61AF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344892CA-84CB-274E-A284-F806E7D0297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44293C8-5C62-2040-A742-331B4DD48D32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25AFA2C6-5A3A-5B4C-81D3-DC0A88CD3DB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BFB2A748-72E7-E242-A789-43BE202C9F49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0285CF2C-061B-6D4B-9447-D3952CA485DB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65BDC690-5CF4-DE4C-951B-E81A716ED4B7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C8A65C3-C3BC-3140-A871-3042DCC40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8AA4D5-7069-D046-8BC5-F03A35F5F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32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6A0D75-7BB0-E148-9ADB-A1DEF7ECF605}"/>
              </a:ext>
            </a:extLst>
          </p:cNvPr>
          <p:cNvSpPr txBox="1"/>
          <p:nvPr userDrawn="1"/>
        </p:nvSpPr>
        <p:spPr>
          <a:xfrm>
            <a:off x="11616267" y="-348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3DE1F-9FB5-9244-BBFA-BCC4DEB25C24}"/>
              </a:ext>
            </a:extLst>
          </p:cNvPr>
          <p:cNvSpPr/>
          <p:nvPr userDrawn="1"/>
        </p:nvSpPr>
        <p:spPr>
          <a:xfrm>
            <a:off x="10901680" y="5740400"/>
            <a:ext cx="129032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3">
            <a:extLst>
              <a:ext uri="{FF2B5EF4-FFF2-40B4-BE49-F238E27FC236}">
                <a16:creationId xmlns:a16="http://schemas.microsoft.com/office/drawing/2014/main" id="{E0DC0C52-B0B4-634F-8833-8AF892F9F7F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C8AB429C-ED82-A24B-8CE5-3CE54E683F06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00C5B370-036F-9A4B-B413-129C47FB65D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C023C002-637D-614A-9CC6-4C5965AC12A2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4" name="Parallelogram 5">
            <a:extLst>
              <a:ext uri="{FF2B5EF4-FFF2-40B4-BE49-F238E27FC236}">
                <a16:creationId xmlns:a16="http://schemas.microsoft.com/office/drawing/2014/main" id="{6B9DBE3D-4F32-7148-B1BD-AF935ED88DC1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5" name="Parallelogram 5">
            <a:extLst>
              <a:ext uri="{FF2B5EF4-FFF2-40B4-BE49-F238E27FC236}">
                <a16:creationId xmlns:a16="http://schemas.microsoft.com/office/drawing/2014/main" id="{3681351E-032A-134E-9E48-26702AF30F6E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6" name="Parallelogram 5">
            <a:extLst>
              <a:ext uri="{FF2B5EF4-FFF2-40B4-BE49-F238E27FC236}">
                <a16:creationId xmlns:a16="http://schemas.microsoft.com/office/drawing/2014/main" id="{0290F49A-452D-A94A-921C-698A3BD5161F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E9A370-8D07-1D4C-A6ED-AA1BBD204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B432A67-9829-6B4D-BE8E-D6ED7EEC83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7545" y="4054299"/>
            <a:ext cx="7248798" cy="1396659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163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414C1-B336-2A44-833E-42FB6F79C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4394" y="377256"/>
            <a:ext cx="754381" cy="311084"/>
          </a:xfrm>
          <a:prstGeom prst="rect">
            <a:avLst/>
          </a:prstGeom>
        </p:spPr>
      </p:pic>
      <p:sp>
        <p:nvSpPr>
          <p:cNvPr id="16" name="Parallelogram 3">
            <a:extLst>
              <a:ext uri="{FF2B5EF4-FFF2-40B4-BE49-F238E27FC236}">
                <a16:creationId xmlns:a16="http://schemas.microsoft.com/office/drawing/2014/main" id="{7DCBEFC0-BCC6-6F47-9A59-99E08F6BD48C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12BEA65B-BF25-ED45-BC38-E32B9D7C7FB4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CC5BFFBD-9C70-6C4B-A124-00A8EB1ABC15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EEFF7FAD-DDBE-A447-895D-931461BC510B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8EBA95A-EACF-3146-8A52-77BAA24DD8EA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9DE4EC49-314F-AC40-8129-029367E0C9B3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830BAC17-1680-CA43-A83F-AE3F5E07E6E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C4ED6AA-2C29-FF4C-ABD6-7A98B6A6E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9593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953250"/>
          </a:xfrm>
          <a:prstGeom prst="rect">
            <a:avLst/>
          </a:prstGeom>
          <a:solidFill>
            <a:srgbClr val="D5E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3">
            <a:extLst>
              <a:ext uri="{FF2B5EF4-FFF2-40B4-BE49-F238E27FC236}">
                <a16:creationId xmlns:a16="http://schemas.microsoft.com/office/drawing/2014/main" id="{67D5936C-96D9-894D-8BCD-2FD65C4723F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D95BDFD1-871B-454D-B0CA-D1F71E51A05C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97D52604-2A82-5842-AF94-24B075A9BC90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7B0155E4-9026-DC4F-973B-9B046E8537C0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69D2832-90A2-BE4A-B9C1-15E257E697FB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B1CACD0A-63F3-194B-A580-ED45C0DE394F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3" name="Parallelogram 5">
            <a:extLst>
              <a:ext uri="{FF2B5EF4-FFF2-40B4-BE49-F238E27FC236}">
                <a16:creationId xmlns:a16="http://schemas.microsoft.com/office/drawing/2014/main" id="{7EB78B35-C9E6-B849-8F58-1FBCFADA8ABB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292DC8-F328-7442-8725-8A8497EF5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25300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0977F-91A2-9748-BB23-EF42B86B3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6" name="Parallelogram 3">
            <a:extLst>
              <a:ext uri="{FF2B5EF4-FFF2-40B4-BE49-F238E27FC236}">
                <a16:creationId xmlns:a16="http://schemas.microsoft.com/office/drawing/2014/main" id="{1D5668CE-8658-3C4C-BA34-7271D2D89799}"/>
              </a:ext>
            </a:extLst>
          </p:cNvPr>
          <p:cNvSpPr/>
          <p:nvPr userDrawn="1"/>
        </p:nvSpPr>
        <p:spPr>
          <a:xfrm rot="18712535">
            <a:off x="-1178182" y="1302352"/>
            <a:ext cx="5286853" cy="800024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735814"/>
              <a:gd name="connsiteY0" fmla="*/ 790297 h 790297"/>
              <a:gd name="connsiteX1" fmla="*/ 1063837 w 5735814"/>
              <a:gd name="connsiteY1" fmla="*/ 1436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5510593"/>
              <a:gd name="connsiteY0" fmla="*/ 786128 h 790297"/>
              <a:gd name="connsiteX1" fmla="*/ 838616 w 5510593"/>
              <a:gd name="connsiteY1" fmla="*/ 14360 h 790297"/>
              <a:gd name="connsiteX2" fmla="*/ 5510593 w 5510593"/>
              <a:gd name="connsiteY2" fmla="*/ 0 h 790297"/>
              <a:gd name="connsiteX3" fmla="*/ 5313019 w 5510593"/>
              <a:gd name="connsiteY3" fmla="*/ 790297 h 790297"/>
              <a:gd name="connsiteX4" fmla="*/ 0 w 5510593"/>
              <a:gd name="connsiteY4" fmla="*/ 786128 h 790297"/>
              <a:gd name="connsiteX0" fmla="*/ 0 w 5313019"/>
              <a:gd name="connsiteY0" fmla="*/ 784860 h 789029"/>
              <a:gd name="connsiteX1" fmla="*/ 838616 w 5313019"/>
              <a:gd name="connsiteY1" fmla="*/ 13092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313019"/>
              <a:gd name="connsiteY0" fmla="*/ 784860 h 789029"/>
              <a:gd name="connsiteX1" fmla="*/ 896901 w 5313019"/>
              <a:gd name="connsiteY1" fmla="*/ 16275 h 789029"/>
              <a:gd name="connsiteX2" fmla="*/ 4611161 w 5313019"/>
              <a:gd name="connsiteY2" fmla="*/ 0 h 789029"/>
              <a:gd name="connsiteX3" fmla="*/ 5313019 w 5313019"/>
              <a:gd name="connsiteY3" fmla="*/ 789029 h 789029"/>
              <a:gd name="connsiteX4" fmla="*/ 0 w 5313019"/>
              <a:gd name="connsiteY4" fmla="*/ 784860 h 789029"/>
              <a:gd name="connsiteX0" fmla="*/ 0 w 5280006"/>
              <a:gd name="connsiteY0" fmla="*/ 797904 h 797904"/>
              <a:gd name="connsiteX1" fmla="*/ 863888 w 5280006"/>
              <a:gd name="connsiteY1" fmla="*/ 16275 h 797904"/>
              <a:gd name="connsiteX2" fmla="*/ 4578148 w 5280006"/>
              <a:gd name="connsiteY2" fmla="*/ 0 h 797904"/>
              <a:gd name="connsiteX3" fmla="*/ 5280006 w 5280006"/>
              <a:gd name="connsiteY3" fmla="*/ 789029 h 797904"/>
              <a:gd name="connsiteX4" fmla="*/ 0 w 5280006"/>
              <a:gd name="connsiteY4" fmla="*/ 797904 h 797904"/>
              <a:gd name="connsiteX0" fmla="*/ 0 w 5286853"/>
              <a:gd name="connsiteY0" fmla="*/ 799779 h 799779"/>
              <a:gd name="connsiteX1" fmla="*/ 870735 w 5286853"/>
              <a:gd name="connsiteY1" fmla="*/ 16275 h 799779"/>
              <a:gd name="connsiteX2" fmla="*/ 4584995 w 5286853"/>
              <a:gd name="connsiteY2" fmla="*/ 0 h 799779"/>
              <a:gd name="connsiteX3" fmla="*/ 5286853 w 5286853"/>
              <a:gd name="connsiteY3" fmla="*/ 789029 h 799779"/>
              <a:gd name="connsiteX4" fmla="*/ 0 w 5286853"/>
              <a:gd name="connsiteY4" fmla="*/ 799779 h 799779"/>
              <a:gd name="connsiteX0" fmla="*/ 0 w 5286853"/>
              <a:gd name="connsiteY0" fmla="*/ 800024 h 800024"/>
              <a:gd name="connsiteX1" fmla="*/ 870735 w 5286853"/>
              <a:gd name="connsiteY1" fmla="*/ 16520 h 800024"/>
              <a:gd name="connsiteX2" fmla="*/ 4580511 w 5286853"/>
              <a:gd name="connsiteY2" fmla="*/ 0 h 800024"/>
              <a:gd name="connsiteX3" fmla="*/ 5286853 w 5286853"/>
              <a:gd name="connsiteY3" fmla="*/ 789274 h 800024"/>
              <a:gd name="connsiteX4" fmla="*/ 0 w 5286853"/>
              <a:gd name="connsiteY4" fmla="*/ 800024 h 8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6853" h="800024">
                <a:moveTo>
                  <a:pt x="0" y="800024"/>
                </a:moveTo>
                <a:lnTo>
                  <a:pt x="870735" y="16520"/>
                </a:lnTo>
                <a:lnTo>
                  <a:pt x="4580511" y="0"/>
                </a:lnTo>
                <a:lnTo>
                  <a:pt x="5286853" y="789274"/>
                </a:lnTo>
                <a:lnTo>
                  <a:pt x="0" y="800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Parallelogram 5">
            <a:extLst>
              <a:ext uri="{FF2B5EF4-FFF2-40B4-BE49-F238E27FC236}">
                <a16:creationId xmlns:a16="http://schemas.microsoft.com/office/drawing/2014/main" id="{0DBBD7D5-2E47-4947-93CA-A6D6F8F3B4CE}"/>
              </a:ext>
            </a:extLst>
          </p:cNvPr>
          <p:cNvSpPr/>
          <p:nvPr userDrawn="1"/>
        </p:nvSpPr>
        <p:spPr>
          <a:xfrm rot="18712535">
            <a:off x="-1166009" y="2663416"/>
            <a:ext cx="5266220" cy="776083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0 w 6150740"/>
              <a:gd name="connsiteY0" fmla="*/ 774465 h 774465"/>
              <a:gd name="connsiteX1" fmla="*/ 1754419 w 6150740"/>
              <a:gd name="connsiteY1" fmla="*/ 14273 h 774465"/>
              <a:gd name="connsiteX2" fmla="*/ 6150740 w 6150740"/>
              <a:gd name="connsiteY2" fmla="*/ 0 h 774465"/>
              <a:gd name="connsiteX3" fmla="*/ 5259235 w 6150740"/>
              <a:gd name="connsiteY3" fmla="*/ 766052 h 774465"/>
              <a:gd name="connsiteX4" fmla="*/ 0 w 6150740"/>
              <a:gd name="connsiteY4" fmla="*/ 774465 h 774465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353777 w 5245282"/>
              <a:gd name="connsiteY3" fmla="*/ 766052 h 774502"/>
              <a:gd name="connsiteX4" fmla="*/ 0 w 5245282"/>
              <a:gd name="connsiteY4" fmla="*/ 774502 h 774502"/>
              <a:gd name="connsiteX0" fmla="*/ 0 w 5245282"/>
              <a:gd name="connsiteY0" fmla="*/ 774502 h 774502"/>
              <a:gd name="connsiteX1" fmla="*/ 848961 w 5245282"/>
              <a:gd name="connsiteY1" fmla="*/ 14273 h 774502"/>
              <a:gd name="connsiteX2" fmla="*/ 5245282 w 5245282"/>
              <a:gd name="connsiteY2" fmla="*/ 0 h 774502"/>
              <a:gd name="connsiteX3" fmla="*/ 4402635 w 5245282"/>
              <a:gd name="connsiteY3" fmla="*/ 768719 h 774502"/>
              <a:gd name="connsiteX4" fmla="*/ 0 w 5245282"/>
              <a:gd name="connsiteY4" fmla="*/ 774502 h 774502"/>
              <a:gd name="connsiteX0" fmla="*/ 0 w 5266220"/>
              <a:gd name="connsiteY0" fmla="*/ 773359 h 773359"/>
              <a:gd name="connsiteX1" fmla="*/ 848961 w 5266220"/>
              <a:gd name="connsiteY1" fmla="*/ 13130 h 773359"/>
              <a:gd name="connsiteX2" fmla="*/ 5266220 w 5266220"/>
              <a:gd name="connsiteY2" fmla="*/ 0 h 773359"/>
              <a:gd name="connsiteX3" fmla="*/ 4402635 w 5266220"/>
              <a:gd name="connsiteY3" fmla="*/ 767576 h 773359"/>
              <a:gd name="connsiteX4" fmla="*/ 0 w 5266220"/>
              <a:gd name="connsiteY4" fmla="*/ 773359 h 773359"/>
              <a:gd name="connsiteX0" fmla="*/ 0 w 5266220"/>
              <a:gd name="connsiteY0" fmla="*/ 776083 h 776083"/>
              <a:gd name="connsiteX1" fmla="*/ 866645 w 5266220"/>
              <a:gd name="connsiteY1" fmla="*/ 0 h 776083"/>
              <a:gd name="connsiteX2" fmla="*/ 5266220 w 5266220"/>
              <a:gd name="connsiteY2" fmla="*/ 2724 h 776083"/>
              <a:gd name="connsiteX3" fmla="*/ 4402635 w 5266220"/>
              <a:gd name="connsiteY3" fmla="*/ 770300 h 776083"/>
              <a:gd name="connsiteX4" fmla="*/ 0 w 5266220"/>
              <a:gd name="connsiteY4" fmla="*/ 776083 h 77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20" h="776083">
                <a:moveTo>
                  <a:pt x="0" y="776083"/>
                </a:moveTo>
                <a:lnTo>
                  <a:pt x="866645" y="0"/>
                </a:lnTo>
                <a:lnTo>
                  <a:pt x="5266220" y="2724"/>
                </a:lnTo>
                <a:lnTo>
                  <a:pt x="4402635" y="770300"/>
                </a:lnTo>
                <a:lnTo>
                  <a:pt x="0" y="776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8" name="Parallelogram 5">
            <a:extLst>
              <a:ext uri="{FF2B5EF4-FFF2-40B4-BE49-F238E27FC236}">
                <a16:creationId xmlns:a16="http://schemas.microsoft.com/office/drawing/2014/main" id="{A9509CDA-5075-3348-9013-47247827B917}"/>
              </a:ext>
            </a:extLst>
          </p:cNvPr>
          <p:cNvSpPr/>
          <p:nvPr userDrawn="1"/>
        </p:nvSpPr>
        <p:spPr>
          <a:xfrm rot="18712535">
            <a:off x="1041900" y="2520733"/>
            <a:ext cx="3488346" cy="778716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7966866"/>
              <a:gd name="connsiteY0" fmla="*/ 800891 h 812477"/>
              <a:gd name="connsiteX1" fmla="*/ 2013700 w 7966866"/>
              <a:gd name="connsiteY1" fmla="*/ 0 h 812477"/>
              <a:gd name="connsiteX2" fmla="*/ 7966866 w 7966866"/>
              <a:gd name="connsiteY2" fmla="*/ 15832 h 812477"/>
              <a:gd name="connsiteX3" fmla="*/ 5859612 w 7966866"/>
              <a:gd name="connsiteY3" fmla="*/ 812477 h 812477"/>
              <a:gd name="connsiteX4" fmla="*/ -1 w 7966866"/>
              <a:gd name="connsiteY4" fmla="*/ 800891 h 812477"/>
              <a:gd name="connsiteX0" fmla="*/ -1 w 7966866"/>
              <a:gd name="connsiteY0" fmla="*/ 785059 h 796645"/>
              <a:gd name="connsiteX1" fmla="*/ 1961915 w 7966866"/>
              <a:gd name="connsiteY1" fmla="*/ 4742 h 796645"/>
              <a:gd name="connsiteX2" fmla="*/ 7966866 w 7966866"/>
              <a:gd name="connsiteY2" fmla="*/ 0 h 796645"/>
              <a:gd name="connsiteX3" fmla="*/ 5859612 w 7966866"/>
              <a:gd name="connsiteY3" fmla="*/ 796645 h 796645"/>
              <a:gd name="connsiteX4" fmla="*/ -1 w 7966866"/>
              <a:gd name="connsiteY4" fmla="*/ 785059 h 796645"/>
              <a:gd name="connsiteX0" fmla="*/ 0 w 7935024"/>
              <a:gd name="connsiteY0" fmla="*/ 793105 h 796645"/>
              <a:gd name="connsiteX1" fmla="*/ 1930073 w 7935024"/>
              <a:gd name="connsiteY1" fmla="*/ 4742 h 796645"/>
              <a:gd name="connsiteX2" fmla="*/ 7935024 w 7935024"/>
              <a:gd name="connsiteY2" fmla="*/ 0 h 796645"/>
              <a:gd name="connsiteX3" fmla="*/ 5827770 w 7935024"/>
              <a:gd name="connsiteY3" fmla="*/ 796645 h 796645"/>
              <a:gd name="connsiteX4" fmla="*/ 0 w 7935024"/>
              <a:gd name="connsiteY4" fmla="*/ 793105 h 796645"/>
              <a:gd name="connsiteX0" fmla="*/ -1 w 7973964"/>
              <a:gd name="connsiteY0" fmla="*/ 788662 h 796645"/>
              <a:gd name="connsiteX1" fmla="*/ 1969013 w 7973964"/>
              <a:gd name="connsiteY1" fmla="*/ 4742 h 796645"/>
              <a:gd name="connsiteX2" fmla="*/ 7973964 w 7973964"/>
              <a:gd name="connsiteY2" fmla="*/ 0 h 796645"/>
              <a:gd name="connsiteX3" fmla="*/ 5866710 w 7973964"/>
              <a:gd name="connsiteY3" fmla="*/ 796645 h 796645"/>
              <a:gd name="connsiteX4" fmla="*/ -1 w 7973964"/>
              <a:gd name="connsiteY4" fmla="*/ 788662 h 796645"/>
              <a:gd name="connsiteX0" fmla="*/ -1 w 7973964"/>
              <a:gd name="connsiteY0" fmla="*/ 788662 h 799694"/>
              <a:gd name="connsiteX1" fmla="*/ 1969013 w 7973964"/>
              <a:gd name="connsiteY1" fmla="*/ 4742 h 799694"/>
              <a:gd name="connsiteX2" fmla="*/ 7973964 w 7973964"/>
              <a:gd name="connsiteY2" fmla="*/ 0 h 799694"/>
              <a:gd name="connsiteX3" fmla="*/ 5992699 w 7973964"/>
              <a:gd name="connsiteY3" fmla="*/ 799694 h 799694"/>
              <a:gd name="connsiteX4" fmla="*/ -1 w 7973964"/>
              <a:gd name="connsiteY4" fmla="*/ 788662 h 799694"/>
              <a:gd name="connsiteX0" fmla="*/ -1 w 7973964"/>
              <a:gd name="connsiteY0" fmla="*/ 800092 h 811124"/>
              <a:gd name="connsiteX1" fmla="*/ 2044058 w 7973964"/>
              <a:gd name="connsiteY1" fmla="*/ 0 h 811124"/>
              <a:gd name="connsiteX2" fmla="*/ 7973964 w 7973964"/>
              <a:gd name="connsiteY2" fmla="*/ 11430 h 811124"/>
              <a:gd name="connsiteX3" fmla="*/ 5992699 w 7973964"/>
              <a:gd name="connsiteY3" fmla="*/ 811124 h 811124"/>
              <a:gd name="connsiteX4" fmla="*/ -1 w 7973964"/>
              <a:gd name="connsiteY4" fmla="*/ 800092 h 811124"/>
              <a:gd name="connsiteX0" fmla="*/ 1 w 7982500"/>
              <a:gd name="connsiteY0" fmla="*/ 803483 h 811124"/>
              <a:gd name="connsiteX1" fmla="*/ 2052594 w 7982500"/>
              <a:gd name="connsiteY1" fmla="*/ 0 h 811124"/>
              <a:gd name="connsiteX2" fmla="*/ 7982500 w 7982500"/>
              <a:gd name="connsiteY2" fmla="*/ 11430 h 811124"/>
              <a:gd name="connsiteX3" fmla="*/ 6001235 w 7982500"/>
              <a:gd name="connsiteY3" fmla="*/ 811124 h 811124"/>
              <a:gd name="connsiteX4" fmla="*/ 1 w 7982500"/>
              <a:gd name="connsiteY4" fmla="*/ 803483 h 811124"/>
              <a:gd name="connsiteX0" fmla="*/ 0 w 7894802"/>
              <a:gd name="connsiteY0" fmla="*/ 817187 h 817188"/>
              <a:gd name="connsiteX1" fmla="*/ 1964896 w 7894802"/>
              <a:gd name="connsiteY1" fmla="*/ 0 h 817188"/>
              <a:gd name="connsiteX2" fmla="*/ 7894802 w 7894802"/>
              <a:gd name="connsiteY2" fmla="*/ 11430 h 817188"/>
              <a:gd name="connsiteX3" fmla="*/ 5913537 w 7894802"/>
              <a:gd name="connsiteY3" fmla="*/ 811124 h 817188"/>
              <a:gd name="connsiteX4" fmla="*/ 0 w 7894802"/>
              <a:gd name="connsiteY4" fmla="*/ 817187 h 817188"/>
              <a:gd name="connsiteX0" fmla="*/ 0 w 7870964"/>
              <a:gd name="connsiteY0" fmla="*/ 817187 h 817187"/>
              <a:gd name="connsiteX1" fmla="*/ 1964896 w 7870964"/>
              <a:gd name="connsiteY1" fmla="*/ 0 h 817187"/>
              <a:gd name="connsiteX2" fmla="*/ 7870963 w 7870964"/>
              <a:gd name="connsiteY2" fmla="*/ 7000 h 817187"/>
              <a:gd name="connsiteX3" fmla="*/ 5913537 w 7870964"/>
              <a:gd name="connsiteY3" fmla="*/ 811124 h 817187"/>
              <a:gd name="connsiteX4" fmla="*/ 0 w 7870964"/>
              <a:gd name="connsiteY4" fmla="*/ 817187 h 817187"/>
              <a:gd name="connsiteX0" fmla="*/ 0 w 7870964"/>
              <a:gd name="connsiteY0" fmla="*/ 817187 h 826349"/>
              <a:gd name="connsiteX1" fmla="*/ 1964896 w 7870964"/>
              <a:gd name="connsiteY1" fmla="*/ 0 h 826349"/>
              <a:gd name="connsiteX2" fmla="*/ 7870963 w 7870964"/>
              <a:gd name="connsiteY2" fmla="*/ 7000 h 826349"/>
              <a:gd name="connsiteX3" fmla="*/ 5911771 w 7870964"/>
              <a:gd name="connsiteY3" fmla="*/ 826349 h 826349"/>
              <a:gd name="connsiteX4" fmla="*/ 0 w 7870964"/>
              <a:gd name="connsiteY4" fmla="*/ 817187 h 82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0964" h="826349">
                <a:moveTo>
                  <a:pt x="0" y="817187"/>
                </a:moveTo>
                <a:lnTo>
                  <a:pt x="1964896" y="0"/>
                </a:lnTo>
                <a:lnTo>
                  <a:pt x="7870963" y="7000"/>
                </a:lnTo>
                <a:lnTo>
                  <a:pt x="5911771" y="826349"/>
                </a:lnTo>
                <a:lnTo>
                  <a:pt x="0" y="817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Parallelogram 5">
            <a:extLst>
              <a:ext uri="{FF2B5EF4-FFF2-40B4-BE49-F238E27FC236}">
                <a16:creationId xmlns:a16="http://schemas.microsoft.com/office/drawing/2014/main" id="{7255C3C4-1FB9-AA46-AFC3-A44015164D7E}"/>
              </a:ext>
            </a:extLst>
          </p:cNvPr>
          <p:cNvSpPr/>
          <p:nvPr userDrawn="1"/>
        </p:nvSpPr>
        <p:spPr>
          <a:xfrm rot="18712535">
            <a:off x="2351646" y="273863"/>
            <a:ext cx="2503484" cy="78299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3969940 w 5736671"/>
              <a:gd name="connsiteY2" fmla="*/ 932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800891 h 813103"/>
              <a:gd name="connsiteX1" fmla="*/ 2013700 w 5736671"/>
              <a:gd name="connsiteY1" fmla="*/ 0 h 813103"/>
              <a:gd name="connsiteX2" fmla="*/ 4149989 w 5736671"/>
              <a:gd name="connsiteY2" fmla="*/ 5288 h 813103"/>
              <a:gd name="connsiteX3" fmla="*/ 5736672 w 5736671"/>
              <a:gd name="connsiteY3" fmla="*/ 813103 h 813103"/>
              <a:gd name="connsiteX4" fmla="*/ -1 w 5736671"/>
              <a:gd name="connsiteY4" fmla="*/ 800891 h 813103"/>
              <a:gd name="connsiteX0" fmla="*/ -1 w 5736671"/>
              <a:gd name="connsiteY0" fmla="*/ 795603 h 807815"/>
              <a:gd name="connsiteX1" fmla="*/ 1936023 w 5736671"/>
              <a:gd name="connsiteY1" fmla="*/ 25574 h 807815"/>
              <a:gd name="connsiteX2" fmla="*/ 4149989 w 5736671"/>
              <a:gd name="connsiteY2" fmla="*/ 0 h 807815"/>
              <a:gd name="connsiteX3" fmla="*/ 5736672 w 5736671"/>
              <a:gd name="connsiteY3" fmla="*/ 807815 h 807815"/>
              <a:gd name="connsiteX4" fmla="*/ -1 w 5736671"/>
              <a:gd name="connsiteY4" fmla="*/ 795603 h 807815"/>
              <a:gd name="connsiteX0" fmla="*/ -1 w 5736671"/>
              <a:gd name="connsiteY0" fmla="*/ 797066 h 809278"/>
              <a:gd name="connsiteX1" fmla="*/ 2021437 w 5736671"/>
              <a:gd name="connsiteY1" fmla="*/ 0 h 809278"/>
              <a:gd name="connsiteX2" fmla="*/ 4149989 w 5736671"/>
              <a:gd name="connsiteY2" fmla="*/ 1463 h 809278"/>
              <a:gd name="connsiteX3" fmla="*/ 5736672 w 5736671"/>
              <a:gd name="connsiteY3" fmla="*/ 809278 h 809278"/>
              <a:gd name="connsiteX4" fmla="*/ -1 w 5736671"/>
              <a:gd name="connsiteY4" fmla="*/ 797066 h 809278"/>
              <a:gd name="connsiteX0" fmla="*/ 1 w 5776250"/>
              <a:gd name="connsiteY0" fmla="*/ 785195 h 809278"/>
              <a:gd name="connsiteX1" fmla="*/ 2061016 w 5776250"/>
              <a:gd name="connsiteY1" fmla="*/ 0 h 809278"/>
              <a:gd name="connsiteX2" fmla="*/ 4189568 w 5776250"/>
              <a:gd name="connsiteY2" fmla="*/ 1463 h 809278"/>
              <a:gd name="connsiteX3" fmla="*/ 5776251 w 5776250"/>
              <a:gd name="connsiteY3" fmla="*/ 809278 h 809278"/>
              <a:gd name="connsiteX4" fmla="*/ 1 w 5776250"/>
              <a:gd name="connsiteY4" fmla="*/ 785195 h 809278"/>
              <a:gd name="connsiteX0" fmla="*/ 1 w 5721199"/>
              <a:gd name="connsiteY0" fmla="*/ 785195 h 789757"/>
              <a:gd name="connsiteX1" fmla="*/ 2061016 w 5721199"/>
              <a:gd name="connsiteY1" fmla="*/ 0 h 789757"/>
              <a:gd name="connsiteX2" fmla="*/ 4189568 w 5721199"/>
              <a:gd name="connsiteY2" fmla="*/ 1463 h 789757"/>
              <a:gd name="connsiteX3" fmla="*/ 5721199 w 5721199"/>
              <a:gd name="connsiteY3" fmla="*/ 789757 h 789757"/>
              <a:gd name="connsiteX4" fmla="*/ 1 w 5721199"/>
              <a:gd name="connsiteY4" fmla="*/ 785195 h 789757"/>
              <a:gd name="connsiteX0" fmla="*/ 1 w 5810774"/>
              <a:gd name="connsiteY0" fmla="*/ 785195 h 795562"/>
              <a:gd name="connsiteX1" fmla="*/ 2061016 w 5810774"/>
              <a:gd name="connsiteY1" fmla="*/ 0 h 795562"/>
              <a:gd name="connsiteX2" fmla="*/ 4189568 w 5810774"/>
              <a:gd name="connsiteY2" fmla="*/ 1463 h 795562"/>
              <a:gd name="connsiteX3" fmla="*/ 5810774 w 5810774"/>
              <a:gd name="connsiteY3" fmla="*/ 795562 h 795562"/>
              <a:gd name="connsiteX4" fmla="*/ 1 w 5810774"/>
              <a:gd name="connsiteY4" fmla="*/ 785195 h 795562"/>
              <a:gd name="connsiteX0" fmla="*/ -1 w 5739475"/>
              <a:gd name="connsiteY0" fmla="*/ 783420 h 795562"/>
              <a:gd name="connsiteX1" fmla="*/ 1989717 w 5739475"/>
              <a:gd name="connsiteY1" fmla="*/ 0 h 795562"/>
              <a:gd name="connsiteX2" fmla="*/ 4118269 w 5739475"/>
              <a:gd name="connsiteY2" fmla="*/ 1463 h 795562"/>
              <a:gd name="connsiteX3" fmla="*/ 5739475 w 5739475"/>
              <a:gd name="connsiteY3" fmla="*/ 795562 h 795562"/>
              <a:gd name="connsiteX4" fmla="*/ -1 w 5739475"/>
              <a:gd name="connsiteY4" fmla="*/ 783420 h 795562"/>
              <a:gd name="connsiteX0" fmla="*/ -1 w 5739475"/>
              <a:gd name="connsiteY0" fmla="*/ 781957 h 794099"/>
              <a:gd name="connsiteX1" fmla="*/ 1973721 w 5739475"/>
              <a:gd name="connsiteY1" fmla="*/ 16477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34850 w 5739475"/>
              <a:gd name="connsiteY1" fmla="*/ 23946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739475"/>
              <a:gd name="connsiteY0" fmla="*/ 781957 h 794099"/>
              <a:gd name="connsiteX1" fmla="*/ 1960456 w 5739475"/>
              <a:gd name="connsiteY1" fmla="*/ 13772 h 794099"/>
              <a:gd name="connsiteX2" fmla="*/ 4118269 w 5739475"/>
              <a:gd name="connsiteY2" fmla="*/ 0 h 794099"/>
              <a:gd name="connsiteX3" fmla="*/ 5739475 w 5739475"/>
              <a:gd name="connsiteY3" fmla="*/ 794099 h 794099"/>
              <a:gd name="connsiteX4" fmla="*/ -1 w 5739475"/>
              <a:gd name="connsiteY4" fmla="*/ 781957 h 794099"/>
              <a:gd name="connsiteX0" fmla="*/ -1 w 5651777"/>
              <a:gd name="connsiteY0" fmla="*/ 781957 h 781957"/>
              <a:gd name="connsiteX1" fmla="*/ 1960456 w 5651777"/>
              <a:gd name="connsiteY1" fmla="*/ 13772 h 781957"/>
              <a:gd name="connsiteX2" fmla="*/ 4118269 w 5651777"/>
              <a:gd name="connsiteY2" fmla="*/ 0 h 781957"/>
              <a:gd name="connsiteX3" fmla="*/ 5651777 w 5651777"/>
              <a:gd name="connsiteY3" fmla="*/ 781185 h 781957"/>
              <a:gd name="connsiteX4" fmla="*/ -1 w 5651777"/>
              <a:gd name="connsiteY4" fmla="*/ 781957 h 781957"/>
              <a:gd name="connsiteX0" fmla="*/ 0 w 5636474"/>
              <a:gd name="connsiteY0" fmla="*/ 789521 h 789521"/>
              <a:gd name="connsiteX1" fmla="*/ 1945153 w 5636474"/>
              <a:gd name="connsiteY1" fmla="*/ 13772 h 789521"/>
              <a:gd name="connsiteX2" fmla="*/ 4102966 w 5636474"/>
              <a:gd name="connsiteY2" fmla="*/ 0 h 789521"/>
              <a:gd name="connsiteX3" fmla="*/ 5636474 w 5636474"/>
              <a:gd name="connsiteY3" fmla="*/ 781185 h 789521"/>
              <a:gd name="connsiteX4" fmla="*/ 0 w 5636474"/>
              <a:gd name="connsiteY4" fmla="*/ 789521 h 789521"/>
              <a:gd name="connsiteX0" fmla="*/ 0 w 5636474"/>
              <a:gd name="connsiteY0" fmla="*/ 775749 h 775749"/>
              <a:gd name="connsiteX1" fmla="*/ 1945153 w 5636474"/>
              <a:gd name="connsiteY1" fmla="*/ 0 h 775749"/>
              <a:gd name="connsiteX2" fmla="*/ 4132687 w 5636474"/>
              <a:gd name="connsiteY2" fmla="*/ 8532 h 775749"/>
              <a:gd name="connsiteX3" fmla="*/ 5636474 w 5636474"/>
              <a:gd name="connsiteY3" fmla="*/ 767413 h 775749"/>
              <a:gd name="connsiteX4" fmla="*/ 0 w 5636474"/>
              <a:gd name="connsiteY4" fmla="*/ 775749 h 775749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32687 w 5659428"/>
              <a:gd name="connsiteY2" fmla="*/ 8532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659428"/>
              <a:gd name="connsiteY0" fmla="*/ 775749 h 778760"/>
              <a:gd name="connsiteX1" fmla="*/ 1945153 w 5659428"/>
              <a:gd name="connsiteY1" fmla="*/ 0 h 778760"/>
              <a:gd name="connsiteX2" fmla="*/ 4125036 w 5659428"/>
              <a:gd name="connsiteY2" fmla="*/ 4750 h 778760"/>
              <a:gd name="connsiteX3" fmla="*/ 5659428 w 5659428"/>
              <a:gd name="connsiteY3" fmla="*/ 778760 h 778760"/>
              <a:gd name="connsiteX4" fmla="*/ 0 w 5659428"/>
              <a:gd name="connsiteY4" fmla="*/ 775749 h 778760"/>
              <a:gd name="connsiteX0" fmla="*/ 0 w 5581071"/>
              <a:gd name="connsiteY0" fmla="*/ 775749 h 797100"/>
              <a:gd name="connsiteX1" fmla="*/ 1945153 w 5581071"/>
              <a:gd name="connsiteY1" fmla="*/ 0 h 797100"/>
              <a:gd name="connsiteX2" fmla="*/ 4125036 w 5581071"/>
              <a:gd name="connsiteY2" fmla="*/ 4750 h 797100"/>
              <a:gd name="connsiteX3" fmla="*/ 5581071 w 5581071"/>
              <a:gd name="connsiteY3" fmla="*/ 797100 h 797100"/>
              <a:gd name="connsiteX4" fmla="*/ 0 w 5581071"/>
              <a:gd name="connsiteY4" fmla="*/ 775749 h 797100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125036 w 5648760"/>
              <a:gd name="connsiteY2" fmla="*/ 4750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89351 w 5648760"/>
              <a:gd name="connsiteY2" fmla="*/ 6135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59367 w 5648760"/>
              <a:gd name="connsiteY2" fmla="*/ 43633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  <a:gd name="connsiteX0" fmla="*/ 0 w 5648760"/>
              <a:gd name="connsiteY0" fmla="*/ 775749 h 782999"/>
              <a:gd name="connsiteX1" fmla="*/ 1945153 w 5648760"/>
              <a:gd name="connsiteY1" fmla="*/ 0 h 782999"/>
              <a:gd name="connsiteX2" fmla="*/ 4079233 w 5648760"/>
              <a:gd name="connsiteY2" fmla="*/ 5891 h 782999"/>
              <a:gd name="connsiteX3" fmla="*/ 5648759 w 5648760"/>
              <a:gd name="connsiteY3" fmla="*/ 782999 h 782999"/>
              <a:gd name="connsiteX4" fmla="*/ 0 w 5648760"/>
              <a:gd name="connsiteY4" fmla="*/ 775749 h 78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760" h="782999">
                <a:moveTo>
                  <a:pt x="0" y="775749"/>
                </a:moveTo>
                <a:lnTo>
                  <a:pt x="1945153" y="0"/>
                </a:lnTo>
                <a:lnTo>
                  <a:pt x="4079233" y="5891"/>
                </a:lnTo>
                <a:lnTo>
                  <a:pt x="5648759" y="782999"/>
                </a:lnTo>
                <a:lnTo>
                  <a:pt x="0" y="7757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0" name="Parallelogram 5">
            <a:extLst>
              <a:ext uri="{FF2B5EF4-FFF2-40B4-BE49-F238E27FC236}">
                <a16:creationId xmlns:a16="http://schemas.microsoft.com/office/drawing/2014/main" id="{14A8AB84-5D09-6949-9054-C4599F51D5CC}"/>
              </a:ext>
            </a:extLst>
          </p:cNvPr>
          <p:cNvSpPr/>
          <p:nvPr userDrawn="1"/>
        </p:nvSpPr>
        <p:spPr>
          <a:xfrm rot="18712535">
            <a:off x="3076164" y="826860"/>
            <a:ext cx="2474674" cy="767142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5471014 w 5562575"/>
              <a:gd name="connsiteY2" fmla="*/ 50879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471014"/>
              <a:gd name="connsiteY0" fmla="*/ 800891 h 800891"/>
              <a:gd name="connsiteX1" fmla="*/ 2013700 w 5471014"/>
              <a:gd name="connsiteY1" fmla="*/ 0 h 800891"/>
              <a:gd name="connsiteX2" fmla="*/ 5471014 w 5471014"/>
              <a:gd name="connsiteY2" fmla="*/ 50879 h 800891"/>
              <a:gd name="connsiteX3" fmla="*/ 3581955 w 5471014"/>
              <a:gd name="connsiteY3" fmla="*/ 799614 h 800891"/>
              <a:gd name="connsiteX4" fmla="*/ -1 w 5471014"/>
              <a:gd name="connsiteY4" fmla="*/ 800891 h 800891"/>
              <a:gd name="connsiteX0" fmla="*/ -1 w 5490532"/>
              <a:gd name="connsiteY0" fmla="*/ 800891 h 800891"/>
              <a:gd name="connsiteX1" fmla="*/ 2013700 w 5490532"/>
              <a:gd name="connsiteY1" fmla="*/ 0 h 800891"/>
              <a:gd name="connsiteX2" fmla="*/ 5490532 w 5490532"/>
              <a:gd name="connsiteY2" fmla="*/ 17270 h 800891"/>
              <a:gd name="connsiteX3" fmla="*/ 3581955 w 5490532"/>
              <a:gd name="connsiteY3" fmla="*/ 799614 h 800891"/>
              <a:gd name="connsiteX4" fmla="*/ -1 w 5490532"/>
              <a:gd name="connsiteY4" fmla="*/ 800891 h 800891"/>
              <a:gd name="connsiteX0" fmla="*/ -1 w 5490532"/>
              <a:gd name="connsiteY0" fmla="*/ 783621 h 783621"/>
              <a:gd name="connsiteX1" fmla="*/ 1961916 w 5490532"/>
              <a:gd name="connsiteY1" fmla="*/ 3305 h 783621"/>
              <a:gd name="connsiteX2" fmla="*/ 5490532 w 5490532"/>
              <a:gd name="connsiteY2" fmla="*/ 0 h 783621"/>
              <a:gd name="connsiteX3" fmla="*/ 3581955 w 5490532"/>
              <a:gd name="connsiteY3" fmla="*/ 782344 h 783621"/>
              <a:gd name="connsiteX4" fmla="*/ -1 w 5490532"/>
              <a:gd name="connsiteY4" fmla="*/ 783621 h 783621"/>
              <a:gd name="connsiteX0" fmla="*/ -1 w 5630999"/>
              <a:gd name="connsiteY0" fmla="*/ 791138 h 791138"/>
              <a:gd name="connsiteX1" fmla="*/ 2102383 w 5630999"/>
              <a:gd name="connsiteY1" fmla="*/ 3305 h 791138"/>
              <a:gd name="connsiteX2" fmla="*/ 5630999 w 5630999"/>
              <a:gd name="connsiteY2" fmla="*/ 0 h 791138"/>
              <a:gd name="connsiteX3" fmla="*/ 3722422 w 5630999"/>
              <a:gd name="connsiteY3" fmla="*/ 782344 h 791138"/>
              <a:gd name="connsiteX4" fmla="*/ -1 w 5630999"/>
              <a:gd name="connsiteY4" fmla="*/ 791138 h 791138"/>
              <a:gd name="connsiteX0" fmla="*/ 0 w 5504151"/>
              <a:gd name="connsiteY0" fmla="*/ 787207 h 787207"/>
              <a:gd name="connsiteX1" fmla="*/ 1975535 w 5504151"/>
              <a:gd name="connsiteY1" fmla="*/ 3305 h 787207"/>
              <a:gd name="connsiteX2" fmla="*/ 5504151 w 5504151"/>
              <a:gd name="connsiteY2" fmla="*/ 0 h 787207"/>
              <a:gd name="connsiteX3" fmla="*/ 3595574 w 5504151"/>
              <a:gd name="connsiteY3" fmla="*/ 782344 h 787207"/>
              <a:gd name="connsiteX4" fmla="*/ 0 w 5504151"/>
              <a:gd name="connsiteY4" fmla="*/ 787207 h 787207"/>
              <a:gd name="connsiteX0" fmla="*/ 0 w 5583755"/>
              <a:gd name="connsiteY0" fmla="*/ 792282 h 792282"/>
              <a:gd name="connsiteX1" fmla="*/ 1975535 w 5583755"/>
              <a:gd name="connsiteY1" fmla="*/ 8380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2282 h 792282"/>
              <a:gd name="connsiteX1" fmla="*/ 1959351 w 5583755"/>
              <a:gd name="connsiteY1" fmla="*/ 7975 h 792282"/>
              <a:gd name="connsiteX2" fmla="*/ 5583755 w 5583755"/>
              <a:gd name="connsiteY2" fmla="*/ 0 h 792282"/>
              <a:gd name="connsiteX3" fmla="*/ 3595574 w 5583755"/>
              <a:gd name="connsiteY3" fmla="*/ 787419 h 792282"/>
              <a:gd name="connsiteX4" fmla="*/ 0 w 5583755"/>
              <a:gd name="connsiteY4" fmla="*/ 792282 h 792282"/>
              <a:gd name="connsiteX0" fmla="*/ 0 w 5583755"/>
              <a:gd name="connsiteY0" fmla="*/ 795670 h 795670"/>
              <a:gd name="connsiteX1" fmla="*/ 1952583 w 5583755"/>
              <a:gd name="connsiteY1" fmla="*/ 0 h 795670"/>
              <a:gd name="connsiteX2" fmla="*/ 5583755 w 5583755"/>
              <a:gd name="connsiteY2" fmla="*/ 3388 h 795670"/>
              <a:gd name="connsiteX3" fmla="*/ 3595574 w 5583755"/>
              <a:gd name="connsiteY3" fmla="*/ 790807 h 795670"/>
              <a:gd name="connsiteX4" fmla="*/ 0 w 5583755"/>
              <a:gd name="connsiteY4" fmla="*/ 795670 h 79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755" h="795670">
                <a:moveTo>
                  <a:pt x="0" y="795670"/>
                </a:moveTo>
                <a:lnTo>
                  <a:pt x="1952583" y="0"/>
                </a:lnTo>
                <a:lnTo>
                  <a:pt x="5583755" y="3388"/>
                </a:lnTo>
                <a:lnTo>
                  <a:pt x="3595574" y="790807"/>
                </a:lnTo>
                <a:lnTo>
                  <a:pt x="0" y="7956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latin typeface="Arial Regular"/>
              </a:rPr>
              <a:t>	</a:t>
            </a:r>
          </a:p>
        </p:txBody>
      </p:sp>
      <p:sp>
        <p:nvSpPr>
          <p:cNvPr id="21" name="Parallelogram 5">
            <a:extLst>
              <a:ext uri="{FF2B5EF4-FFF2-40B4-BE49-F238E27FC236}">
                <a16:creationId xmlns:a16="http://schemas.microsoft.com/office/drawing/2014/main" id="{254F9E3B-BB17-A84D-A8B8-FCE673268085}"/>
              </a:ext>
            </a:extLst>
          </p:cNvPr>
          <p:cNvSpPr/>
          <p:nvPr userDrawn="1"/>
        </p:nvSpPr>
        <p:spPr>
          <a:xfrm rot="18712535">
            <a:off x="-874721" y="631138"/>
            <a:ext cx="3469767" cy="798889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0 w 5359612"/>
              <a:gd name="connsiteY0" fmla="*/ 792530 h 794751"/>
              <a:gd name="connsiteX1" fmla="*/ 1395915 w 5359612"/>
              <a:gd name="connsiteY1" fmla="*/ 776 h 794751"/>
              <a:gd name="connsiteX2" fmla="*/ 4271430 w 5359612"/>
              <a:gd name="connsiteY2" fmla="*/ 0 h 794751"/>
              <a:gd name="connsiteX3" fmla="*/ 5359612 w 5359612"/>
              <a:gd name="connsiteY3" fmla="*/ 794751 h 794751"/>
              <a:gd name="connsiteX4" fmla="*/ 0 w 5359612"/>
              <a:gd name="connsiteY4" fmla="*/ 792530 h 794751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71430 w 5359612"/>
              <a:gd name="connsiteY2" fmla="*/ 553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38452 w 5359612"/>
              <a:gd name="connsiteY2" fmla="*/ 19627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9612"/>
              <a:gd name="connsiteY0" fmla="*/ 793083 h 795304"/>
              <a:gd name="connsiteX1" fmla="*/ 1358155 w 5359612"/>
              <a:gd name="connsiteY1" fmla="*/ 0 h 795304"/>
              <a:gd name="connsiteX2" fmla="*/ 4256773 w 5359612"/>
              <a:gd name="connsiteY2" fmla="*/ 9030 h 795304"/>
              <a:gd name="connsiteX3" fmla="*/ 5359612 w 5359612"/>
              <a:gd name="connsiteY3" fmla="*/ 795304 h 795304"/>
              <a:gd name="connsiteX4" fmla="*/ 0 w 5359612"/>
              <a:gd name="connsiteY4" fmla="*/ 793083 h 795304"/>
              <a:gd name="connsiteX0" fmla="*/ 0 w 5352282"/>
              <a:gd name="connsiteY0" fmla="*/ 793083 h 799542"/>
              <a:gd name="connsiteX1" fmla="*/ 1358155 w 5352282"/>
              <a:gd name="connsiteY1" fmla="*/ 0 h 799542"/>
              <a:gd name="connsiteX2" fmla="*/ 4256773 w 5352282"/>
              <a:gd name="connsiteY2" fmla="*/ 9030 h 799542"/>
              <a:gd name="connsiteX3" fmla="*/ 5352283 w 5352282"/>
              <a:gd name="connsiteY3" fmla="*/ 799542 h 799542"/>
              <a:gd name="connsiteX4" fmla="*/ 0 w 5352282"/>
              <a:gd name="connsiteY4" fmla="*/ 793083 h 799542"/>
              <a:gd name="connsiteX0" fmla="*/ 0 w 5281403"/>
              <a:gd name="connsiteY0" fmla="*/ 820312 h 820312"/>
              <a:gd name="connsiteX1" fmla="*/ 1287275 w 5281403"/>
              <a:gd name="connsiteY1" fmla="*/ 0 h 820312"/>
              <a:gd name="connsiteX2" fmla="*/ 4185893 w 5281403"/>
              <a:gd name="connsiteY2" fmla="*/ 9030 h 820312"/>
              <a:gd name="connsiteX3" fmla="*/ 5281403 w 5281403"/>
              <a:gd name="connsiteY3" fmla="*/ 799542 h 820312"/>
              <a:gd name="connsiteX4" fmla="*/ 0 w 5281403"/>
              <a:gd name="connsiteY4" fmla="*/ 820312 h 820312"/>
              <a:gd name="connsiteX0" fmla="*/ 0 w 5377932"/>
              <a:gd name="connsiteY0" fmla="*/ 807919 h 807919"/>
              <a:gd name="connsiteX1" fmla="*/ 1383804 w 5377932"/>
              <a:gd name="connsiteY1" fmla="*/ 0 h 807919"/>
              <a:gd name="connsiteX2" fmla="*/ 4282422 w 5377932"/>
              <a:gd name="connsiteY2" fmla="*/ 9030 h 807919"/>
              <a:gd name="connsiteX3" fmla="*/ 5377932 w 5377932"/>
              <a:gd name="connsiteY3" fmla="*/ 799542 h 807919"/>
              <a:gd name="connsiteX4" fmla="*/ 0 w 5377932"/>
              <a:gd name="connsiteY4" fmla="*/ 807919 h 807919"/>
              <a:gd name="connsiteX0" fmla="*/ 0 w 5377932"/>
              <a:gd name="connsiteY0" fmla="*/ 798889 h 798889"/>
              <a:gd name="connsiteX1" fmla="*/ 1403132 w 5377932"/>
              <a:gd name="connsiteY1" fmla="*/ 9638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  <a:gd name="connsiteX0" fmla="*/ 0 w 5377932"/>
              <a:gd name="connsiteY0" fmla="*/ 798889 h 798889"/>
              <a:gd name="connsiteX1" fmla="*/ 1375714 w 5377932"/>
              <a:gd name="connsiteY1" fmla="*/ 4176 h 798889"/>
              <a:gd name="connsiteX2" fmla="*/ 4282422 w 5377932"/>
              <a:gd name="connsiteY2" fmla="*/ 0 h 798889"/>
              <a:gd name="connsiteX3" fmla="*/ 5377932 w 5377932"/>
              <a:gd name="connsiteY3" fmla="*/ 790512 h 798889"/>
              <a:gd name="connsiteX4" fmla="*/ 0 w 5377932"/>
              <a:gd name="connsiteY4" fmla="*/ 798889 h 79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7932" h="798889">
                <a:moveTo>
                  <a:pt x="0" y="798889"/>
                </a:moveTo>
                <a:lnTo>
                  <a:pt x="1375714" y="4176"/>
                </a:lnTo>
                <a:lnTo>
                  <a:pt x="4282422" y="0"/>
                </a:lnTo>
                <a:lnTo>
                  <a:pt x="5377932" y="790512"/>
                </a:lnTo>
                <a:lnTo>
                  <a:pt x="0" y="7988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2" name="Parallelogram 5">
            <a:extLst>
              <a:ext uri="{FF2B5EF4-FFF2-40B4-BE49-F238E27FC236}">
                <a16:creationId xmlns:a16="http://schemas.microsoft.com/office/drawing/2014/main" id="{45CE93CA-8BBD-F44F-954C-129DC1987CBC}"/>
              </a:ext>
            </a:extLst>
          </p:cNvPr>
          <p:cNvSpPr/>
          <p:nvPr userDrawn="1"/>
        </p:nvSpPr>
        <p:spPr>
          <a:xfrm rot="18712535">
            <a:off x="-573903" y="-91275"/>
            <a:ext cx="1645460" cy="842195"/>
          </a:xfrm>
          <a:custGeom>
            <a:avLst/>
            <a:gdLst>
              <a:gd name="connsiteX0" fmla="*/ 0 w 5735814"/>
              <a:gd name="connsiteY0" fmla="*/ 790297 h 790297"/>
              <a:gd name="connsiteX1" fmla="*/ 197574 w 5735814"/>
              <a:gd name="connsiteY1" fmla="*/ 0 h 790297"/>
              <a:gd name="connsiteX2" fmla="*/ 5735814 w 5735814"/>
              <a:gd name="connsiteY2" fmla="*/ 0 h 790297"/>
              <a:gd name="connsiteX3" fmla="*/ 5538240 w 5735814"/>
              <a:gd name="connsiteY3" fmla="*/ 790297 h 790297"/>
              <a:gd name="connsiteX4" fmla="*/ 0 w 5735814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538240 w 6150740"/>
              <a:gd name="connsiteY3" fmla="*/ 790297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93586 w 6150740"/>
              <a:gd name="connsiteY3" fmla="*/ 776943 h 790297"/>
              <a:gd name="connsiteX4" fmla="*/ 0 w 6150740"/>
              <a:gd name="connsiteY4" fmla="*/ 790297 h 790297"/>
              <a:gd name="connsiteX0" fmla="*/ 0 w 6150740"/>
              <a:gd name="connsiteY0" fmla="*/ 790297 h 790297"/>
              <a:gd name="connsiteX1" fmla="*/ 197574 w 6150740"/>
              <a:gd name="connsiteY1" fmla="*/ 0 h 790297"/>
              <a:gd name="connsiteX2" fmla="*/ 6150740 w 6150740"/>
              <a:gd name="connsiteY2" fmla="*/ 15832 h 790297"/>
              <a:gd name="connsiteX3" fmla="*/ 5259235 w 6150740"/>
              <a:gd name="connsiteY3" fmla="*/ 781884 h 790297"/>
              <a:gd name="connsiteX4" fmla="*/ 0 w 6150740"/>
              <a:gd name="connsiteY4" fmla="*/ 790297 h 790297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7075361 w 7966866"/>
              <a:gd name="connsiteY3" fmla="*/ 781884 h 800891"/>
              <a:gd name="connsiteX4" fmla="*/ -1 w 7966866"/>
              <a:gd name="connsiteY4" fmla="*/ 800891 h 800891"/>
              <a:gd name="connsiteX0" fmla="*/ -1 w 7966866"/>
              <a:gd name="connsiteY0" fmla="*/ 800891 h 800891"/>
              <a:gd name="connsiteX1" fmla="*/ 2013700 w 7966866"/>
              <a:gd name="connsiteY1" fmla="*/ 0 h 800891"/>
              <a:gd name="connsiteX2" fmla="*/ 7966866 w 7966866"/>
              <a:gd name="connsiteY2" fmla="*/ 15832 h 800891"/>
              <a:gd name="connsiteX3" fmla="*/ 5937287 w 7966866"/>
              <a:gd name="connsiteY3" fmla="*/ 781616 h 800891"/>
              <a:gd name="connsiteX4" fmla="*/ -1 w 7966866"/>
              <a:gd name="connsiteY4" fmla="*/ 800891 h 800891"/>
              <a:gd name="connsiteX0" fmla="*/ -1 w 5937286"/>
              <a:gd name="connsiteY0" fmla="*/ 800891 h 800891"/>
              <a:gd name="connsiteX1" fmla="*/ 2013700 w 5937286"/>
              <a:gd name="connsiteY1" fmla="*/ 0 h 800891"/>
              <a:gd name="connsiteX2" fmla="*/ 5642201 w 5937286"/>
              <a:gd name="connsiteY2" fmla="*/ 34572 h 800891"/>
              <a:gd name="connsiteX3" fmla="*/ 5937287 w 5937286"/>
              <a:gd name="connsiteY3" fmla="*/ 781616 h 800891"/>
              <a:gd name="connsiteX4" fmla="*/ -1 w 5937286"/>
              <a:gd name="connsiteY4" fmla="*/ 800891 h 800891"/>
              <a:gd name="connsiteX0" fmla="*/ -1 w 5642202"/>
              <a:gd name="connsiteY0" fmla="*/ 800891 h 800891"/>
              <a:gd name="connsiteX1" fmla="*/ 2013700 w 5642202"/>
              <a:gd name="connsiteY1" fmla="*/ 0 h 800891"/>
              <a:gd name="connsiteX2" fmla="*/ 5642201 w 5642202"/>
              <a:gd name="connsiteY2" fmla="*/ 34572 h 800891"/>
              <a:gd name="connsiteX3" fmla="*/ 3661137 w 5642202"/>
              <a:gd name="connsiteY3" fmla="*/ 781082 h 800891"/>
              <a:gd name="connsiteX4" fmla="*/ -1 w 5642202"/>
              <a:gd name="connsiteY4" fmla="*/ 800891 h 800891"/>
              <a:gd name="connsiteX0" fmla="*/ -1 w 5642202"/>
              <a:gd name="connsiteY0" fmla="*/ 800891 h 816204"/>
              <a:gd name="connsiteX1" fmla="*/ 2013700 w 5642202"/>
              <a:gd name="connsiteY1" fmla="*/ 0 h 816204"/>
              <a:gd name="connsiteX2" fmla="*/ 5642201 w 5642202"/>
              <a:gd name="connsiteY2" fmla="*/ 34572 h 816204"/>
              <a:gd name="connsiteX3" fmla="*/ 5394734 w 5642202"/>
              <a:gd name="connsiteY3" fmla="*/ 816204 h 816204"/>
              <a:gd name="connsiteX4" fmla="*/ -1 w 5642202"/>
              <a:gd name="connsiteY4" fmla="*/ 800891 h 816204"/>
              <a:gd name="connsiteX0" fmla="*/ -1 w 5394733"/>
              <a:gd name="connsiteY0" fmla="*/ 800891 h 816204"/>
              <a:gd name="connsiteX1" fmla="*/ 2013700 w 5394733"/>
              <a:gd name="connsiteY1" fmla="*/ 0 h 816204"/>
              <a:gd name="connsiteX2" fmla="*/ 3829425 w 5394733"/>
              <a:gd name="connsiteY2" fmla="*/ 17982 h 816204"/>
              <a:gd name="connsiteX3" fmla="*/ 5394734 w 5394733"/>
              <a:gd name="connsiteY3" fmla="*/ 816204 h 816204"/>
              <a:gd name="connsiteX4" fmla="*/ -1 w 5394733"/>
              <a:gd name="connsiteY4" fmla="*/ 800891 h 816204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829425 w 5562575"/>
              <a:gd name="connsiteY2" fmla="*/ 1798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4013432 w 5562575"/>
              <a:gd name="connsiteY2" fmla="*/ 22433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-1 w 5562575"/>
              <a:gd name="connsiteY0" fmla="*/ 800891 h 827080"/>
              <a:gd name="connsiteX1" fmla="*/ 2013700 w 5562575"/>
              <a:gd name="connsiteY1" fmla="*/ 0 h 827080"/>
              <a:gd name="connsiteX2" fmla="*/ 3969940 w 5562575"/>
              <a:gd name="connsiteY2" fmla="*/ 932 h 827080"/>
              <a:gd name="connsiteX3" fmla="*/ 5562574 w 5562575"/>
              <a:gd name="connsiteY3" fmla="*/ 827080 h 827080"/>
              <a:gd name="connsiteX4" fmla="*/ -1 w 5562575"/>
              <a:gd name="connsiteY4" fmla="*/ 800891 h 827080"/>
              <a:gd name="connsiteX0" fmla="*/ 1 w 5562575"/>
              <a:gd name="connsiteY0" fmla="*/ 803873 h 830062"/>
              <a:gd name="connsiteX1" fmla="*/ 1348377 w 5562575"/>
              <a:gd name="connsiteY1" fmla="*/ 0 h 830062"/>
              <a:gd name="connsiteX2" fmla="*/ 3969942 w 5562575"/>
              <a:gd name="connsiteY2" fmla="*/ 3914 h 830062"/>
              <a:gd name="connsiteX3" fmla="*/ 5562576 w 5562575"/>
              <a:gd name="connsiteY3" fmla="*/ 830062 h 830062"/>
              <a:gd name="connsiteX4" fmla="*/ 1 w 5562575"/>
              <a:gd name="connsiteY4" fmla="*/ 803873 h 830062"/>
              <a:gd name="connsiteX0" fmla="*/ -1 w 5068082"/>
              <a:gd name="connsiteY0" fmla="*/ 803873 h 805831"/>
              <a:gd name="connsiteX1" fmla="*/ 1348375 w 5068082"/>
              <a:gd name="connsiteY1" fmla="*/ 0 h 805831"/>
              <a:gd name="connsiteX2" fmla="*/ 3969940 w 5068082"/>
              <a:gd name="connsiteY2" fmla="*/ 3914 h 805831"/>
              <a:gd name="connsiteX3" fmla="*/ 5068082 w 5068082"/>
              <a:gd name="connsiteY3" fmla="*/ 805831 h 805831"/>
              <a:gd name="connsiteX4" fmla="*/ -1 w 5068082"/>
              <a:gd name="connsiteY4" fmla="*/ 803873 h 805831"/>
              <a:gd name="connsiteX0" fmla="*/ 1 w 5068084"/>
              <a:gd name="connsiteY0" fmla="*/ 822202 h 824160"/>
              <a:gd name="connsiteX1" fmla="*/ 1348377 w 5068084"/>
              <a:gd name="connsiteY1" fmla="*/ 18329 h 824160"/>
              <a:gd name="connsiteX2" fmla="*/ 3919000 w 5068084"/>
              <a:gd name="connsiteY2" fmla="*/ 0 h 824160"/>
              <a:gd name="connsiteX3" fmla="*/ 5068084 w 5068084"/>
              <a:gd name="connsiteY3" fmla="*/ 824160 h 824160"/>
              <a:gd name="connsiteX4" fmla="*/ 1 w 5068084"/>
              <a:gd name="connsiteY4" fmla="*/ 822202 h 824160"/>
              <a:gd name="connsiteX0" fmla="*/ -1 w 5068082"/>
              <a:gd name="connsiteY0" fmla="*/ 832575 h 834533"/>
              <a:gd name="connsiteX1" fmla="*/ 1348375 w 5068082"/>
              <a:gd name="connsiteY1" fmla="*/ 28702 h 834533"/>
              <a:gd name="connsiteX2" fmla="*/ 4205123 w 5068082"/>
              <a:gd name="connsiteY2" fmla="*/ 0 h 834533"/>
              <a:gd name="connsiteX3" fmla="*/ 5068082 w 5068082"/>
              <a:gd name="connsiteY3" fmla="*/ 834533 h 834533"/>
              <a:gd name="connsiteX4" fmla="*/ -1 w 5068082"/>
              <a:gd name="connsiteY4" fmla="*/ 832575 h 834533"/>
              <a:gd name="connsiteX0" fmla="*/ 1 w 5312074"/>
              <a:gd name="connsiteY0" fmla="*/ 832575 h 832575"/>
              <a:gd name="connsiteX1" fmla="*/ 1348377 w 5312074"/>
              <a:gd name="connsiteY1" fmla="*/ 28702 h 832575"/>
              <a:gd name="connsiteX2" fmla="*/ 4205125 w 5312074"/>
              <a:gd name="connsiteY2" fmla="*/ 0 h 832575"/>
              <a:gd name="connsiteX3" fmla="*/ 5312074 w 5312074"/>
              <a:gd name="connsiteY3" fmla="*/ 822677 h 832575"/>
              <a:gd name="connsiteX4" fmla="*/ 1 w 5312074"/>
              <a:gd name="connsiteY4" fmla="*/ 832575 h 832575"/>
              <a:gd name="connsiteX0" fmla="*/ -1 w 5312072"/>
              <a:gd name="connsiteY0" fmla="*/ 804649 h 804649"/>
              <a:gd name="connsiteX1" fmla="*/ 1348375 w 5312072"/>
              <a:gd name="connsiteY1" fmla="*/ 776 h 804649"/>
              <a:gd name="connsiteX2" fmla="*/ 4223890 w 5312072"/>
              <a:gd name="connsiteY2" fmla="*/ 0 h 804649"/>
              <a:gd name="connsiteX3" fmla="*/ 5312072 w 5312072"/>
              <a:gd name="connsiteY3" fmla="*/ 794751 h 804649"/>
              <a:gd name="connsiteX4" fmla="*/ -1 w 5312072"/>
              <a:gd name="connsiteY4" fmla="*/ 804649 h 804649"/>
              <a:gd name="connsiteX0" fmla="*/ -1 w 5312072"/>
              <a:gd name="connsiteY0" fmla="*/ 846923 h 846923"/>
              <a:gd name="connsiteX1" fmla="*/ 1348375 w 5312072"/>
              <a:gd name="connsiteY1" fmla="*/ 4305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379535 w 5312072"/>
              <a:gd name="connsiteY1" fmla="*/ 125232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46923 h 846923"/>
              <a:gd name="connsiteX1" fmla="*/ 2420814 w 5312072"/>
              <a:gd name="connsiteY1" fmla="*/ 154710 h 846923"/>
              <a:gd name="connsiteX2" fmla="*/ 2999801 w 5312072"/>
              <a:gd name="connsiteY2" fmla="*/ 0 h 846923"/>
              <a:gd name="connsiteX3" fmla="*/ 5312072 w 5312072"/>
              <a:gd name="connsiteY3" fmla="*/ 837025 h 846923"/>
              <a:gd name="connsiteX4" fmla="*/ -1 w 5312072"/>
              <a:gd name="connsiteY4" fmla="*/ 846923 h 846923"/>
              <a:gd name="connsiteX0" fmla="*/ -1 w 5312072"/>
              <a:gd name="connsiteY0" fmla="*/ 826578 h 826578"/>
              <a:gd name="connsiteX1" fmla="*/ 2420814 w 5312072"/>
              <a:gd name="connsiteY1" fmla="*/ 134365 h 826578"/>
              <a:gd name="connsiteX2" fmla="*/ 2926504 w 5312072"/>
              <a:gd name="connsiteY2" fmla="*/ 0 h 826578"/>
              <a:gd name="connsiteX3" fmla="*/ 5312072 w 5312072"/>
              <a:gd name="connsiteY3" fmla="*/ 816680 h 826578"/>
              <a:gd name="connsiteX4" fmla="*/ -1 w 5312072"/>
              <a:gd name="connsiteY4" fmla="*/ 826578 h 826578"/>
              <a:gd name="connsiteX0" fmla="*/ -1 w 5312072"/>
              <a:gd name="connsiteY0" fmla="*/ 826578 h 826578"/>
              <a:gd name="connsiteX1" fmla="*/ 2926504 w 5312072"/>
              <a:gd name="connsiteY1" fmla="*/ 0 h 826578"/>
              <a:gd name="connsiteX2" fmla="*/ 5312072 w 5312072"/>
              <a:gd name="connsiteY2" fmla="*/ 816680 h 826578"/>
              <a:gd name="connsiteX3" fmla="*/ -1 w 5312072"/>
              <a:gd name="connsiteY3" fmla="*/ 826578 h 826578"/>
              <a:gd name="connsiteX0" fmla="*/ 0 w 5039329"/>
              <a:gd name="connsiteY0" fmla="*/ 844677 h 844677"/>
              <a:gd name="connsiteX1" fmla="*/ 2653761 w 5039329"/>
              <a:gd name="connsiteY1" fmla="*/ 0 h 844677"/>
              <a:gd name="connsiteX2" fmla="*/ 5039329 w 5039329"/>
              <a:gd name="connsiteY2" fmla="*/ 816680 h 844677"/>
              <a:gd name="connsiteX3" fmla="*/ 0 w 5039329"/>
              <a:gd name="connsiteY3" fmla="*/ 844677 h 844677"/>
              <a:gd name="connsiteX0" fmla="*/ 1 w 5337350"/>
              <a:gd name="connsiteY0" fmla="*/ 846385 h 846385"/>
              <a:gd name="connsiteX1" fmla="*/ 2951782 w 5337350"/>
              <a:gd name="connsiteY1" fmla="*/ 0 h 846385"/>
              <a:gd name="connsiteX2" fmla="*/ 5337350 w 5337350"/>
              <a:gd name="connsiteY2" fmla="*/ 816680 h 846385"/>
              <a:gd name="connsiteX3" fmla="*/ 1 w 5337350"/>
              <a:gd name="connsiteY3" fmla="*/ 846385 h 846385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5267846"/>
              <a:gd name="connsiteY0" fmla="*/ 822828 h 822828"/>
              <a:gd name="connsiteX1" fmla="*/ 2882278 w 5267846"/>
              <a:gd name="connsiteY1" fmla="*/ 0 h 822828"/>
              <a:gd name="connsiteX2" fmla="*/ 5267846 w 5267846"/>
              <a:gd name="connsiteY2" fmla="*/ 816680 h 822828"/>
              <a:gd name="connsiteX3" fmla="*/ 0 w 5267846"/>
              <a:gd name="connsiteY3" fmla="*/ 822828 h 822828"/>
              <a:gd name="connsiteX0" fmla="*/ 0 w 4851095"/>
              <a:gd name="connsiteY0" fmla="*/ 822828 h 822828"/>
              <a:gd name="connsiteX1" fmla="*/ 2882278 w 4851095"/>
              <a:gd name="connsiteY1" fmla="*/ 0 h 822828"/>
              <a:gd name="connsiteX2" fmla="*/ 4851096 w 4851095"/>
              <a:gd name="connsiteY2" fmla="*/ 791649 h 822828"/>
              <a:gd name="connsiteX3" fmla="*/ 0 w 4851095"/>
              <a:gd name="connsiteY3" fmla="*/ 822828 h 822828"/>
              <a:gd name="connsiteX0" fmla="*/ 0 w 5286801"/>
              <a:gd name="connsiteY0" fmla="*/ 822828 h 832739"/>
              <a:gd name="connsiteX1" fmla="*/ 2882278 w 5286801"/>
              <a:gd name="connsiteY1" fmla="*/ 0 h 832739"/>
              <a:gd name="connsiteX2" fmla="*/ 5286800 w 5286801"/>
              <a:gd name="connsiteY2" fmla="*/ 832739 h 832739"/>
              <a:gd name="connsiteX3" fmla="*/ 0 w 5286801"/>
              <a:gd name="connsiteY3" fmla="*/ 822828 h 832739"/>
              <a:gd name="connsiteX0" fmla="*/ 0 w 4964564"/>
              <a:gd name="connsiteY0" fmla="*/ 822828 h 822828"/>
              <a:gd name="connsiteX1" fmla="*/ 2882278 w 4964564"/>
              <a:gd name="connsiteY1" fmla="*/ 0 h 822828"/>
              <a:gd name="connsiteX2" fmla="*/ 4964565 w 4964564"/>
              <a:gd name="connsiteY2" fmla="*/ 807057 h 822828"/>
              <a:gd name="connsiteX3" fmla="*/ 0 w 4964564"/>
              <a:gd name="connsiteY3" fmla="*/ 822828 h 822828"/>
              <a:gd name="connsiteX0" fmla="*/ 0 w 5281537"/>
              <a:gd name="connsiteY0" fmla="*/ 822828 h 822828"/>
              <a:gd name="connsiteX1" fmla="*/ 2882278 w 5281537"/>
              <a:gd name="connsiteY1" fmla="*/ 0 h 822828"/>
              <a:gd name="connsiteX2" fmla="*/ 5281537 w 5281537"/>
              <a:gd name="connsiteY2" fmla="*/ 821408 h 822828"/>
              <a:gd name="connsiteX3" fmla="*/ 0 w 5281537"/>
              <a:gd name="connsiteY3" fmla="*/ 822828 h 822828"/>
              <a:gd name="connsiteX0" fmla="*/ 0 w 5109880"/>
              <a:gd name="connsiteY0" fmla="*/ 822828 h 847736"/>
              <a:gd name="connsiteX1" fmla="*/ 2882278 w 5109880"/>
              <a:gd name="connsiteY1" fmla="*/ 0 h 847736"/>
              <a:gd name="connsiteX2" fmla="*/ 5109882 w 5109880"/>
              <a:gd name="connsiteY2" fmla="*/ 847736 h 847736"/>
              <a:gd name="connsiteX3" fmla="*/ 0 w 5109880"/>
              <a:gd name="connsiteY3" fmla="*/ 822828 h 847736"/>
              <a:gd name="connsiteX0" fmla="*/ 0 w 5314181"/>
              <a:gd name="connsiteY0" fmla="*/ 822828 h 842195"/>
              <a:gd name="connsiteX1" fmla="*/ 2882278 w 5314181"/>
              <a:gd name="connsiteY1" fmla="*/ 0 h 842195"/>
              <a:gd name="connsiteX2" fmla="*/ 5314181 w 5314181"/>
              <a:gd name="connsiteY2" fmla="*/ 842195 h 842195"/>
              <a:gd name="connsiteX3" fmla="*/ 0 w 5314181"/>
              <a:gd name="connsiteY3" fmla="*/ 822828 h 84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181" h="842195">
                <a:moveTo>
                  <a:pt x="0" y="822828"/>
                </a:moveTo>
                <a:lnTo>
                  <a:pt x="2882278" y="0"/>
                </a:lnTo>
                <a:lnTo>
                  <a:pt x="5314181" y="842195"/>
                </a:lnTo>
                <a:lnTo>
                  <a:pt x="0" y="8228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9A7AF5-7155-9047-8B2C-A86ED67E59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914" y="2526755"/>
            <a:ext cx="7248798" cy="151361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2400"/>
              </a:spcBef>
              <a:buFontTx/>
              <a:buNone/>
              <a:defRPr sz="2800" b="0" spc="3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3758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3655A5-9BB8-8C43-AAA7-F66A3BAA2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F0527-1C0A-014F-ABAC-B5384F4B266E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B2FF58-F8B9-D243-A0AA-974E18D7E0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1FEF7-AB35-D045-8E14-5AC57EC9CE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8465" y="2588515"/>
            <a:ext cx="6775069" cy="1709166"/>
          </a:xfrm>
          <a:prstGeom prst="rect">
            <a:avLst/>
          </a:prstGeom>
        </p:spPr>
        <p:txBody>
          <a:bodyPr anchor="ctr"/>
          <a:lstStyle>
            <a:lvl1pPr marL="91440" indent="-45720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“Click to add hanging quote. Click to add hanging quote. Click to add hanging quote. Click to add hanging quote. Click to add hanging quote. Click to add hanging quote.”</a:t>
            </a:r>
          </a:p>
        </p:txBody>
      </p:sp>
    </p:spTree>
    <p:extLst>
      <p:ext uri="{BB962C8B-B14F-4D97-AF65-F5344CB8AC3E}">
        <p14:creationId xmlns:p14="http://schemas.microsoft.com/office/powerpoint/2010/main" val="31016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13C3F51B-045A-AF4A-AD4E-0D6A434CDE21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06888" y="2548267"/>
            <a:ext cx="2706670" cy="2706670"/>
          </a:xfrm>
          <a:prstGeom prst="ellipse">
            <a:avLst/>
          </a:prstGeom>
          <a:solidFill>
            <a:srgbClr val="000000"/>
          </a:solidFill>
        </p:spPr>
        <p:txBody>
          <a:bodyPr anchor="ctr">
            <a:normAutofit/>
          </a:bodyPr>
          <a:lstStyle>
            <a:lvl1pPr marL="0" marR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55" marR="0" lvl="0" indent="-228555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AF6F19-2F13-134E-99ED-79D960277B01}"/>
              </a:ext>
            </a:extLst>
          </p:cNvPr>
          <p:cNvSpPr/>
          <p:nvPr userDrawn="1"/>
        </p:nvSpPr>
        <p:spPr>
          <a:xfrm>
            <a:off x="1348902" y="2490281"/>
            <a:ext cx="2822643" cy="2822643"/>
          </a:xfrm>
          <a:prstGeom prst="ellipse">
            <a:avLst/>
          </a:prstGeom>
          <a:noFill/>
          <a:ln w="47625">
            <a:solidFill>
              <a:srgbClr val="334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CAC503-CC1E-5E44-8E10-EE5CFA35D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26416"/>
            <a:ext cx="10045470" cy="8257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6B3FF-44F5-C749-B5AF-5823B2D3AF2F}"/>
              </a:ext>
            </a:extLst>
          </p:cNvPr>
          <p:cNvSpPr/>
          <p:nvPr userDrawn="1"/>
        </p:nvSpPr>
        <p:spPr>
          <a:xfrm>
            <a:off x="866275" y="1028800"/>
            <a:ext cx="880024" cy="48126"/>
          </a:xfrm>
          <a:prstGeom prst="rect">
            <a:avLst/>
          </a:prstGeom>
          <a:solidFill>
            <a:srgbClr val="33409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75FFEC9-BB20-5A40-AD9B-F616C7B07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257440"/>
            <a:ext cx="10043939" cy="3956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spc="3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41287-675C-3740-A31C-180EF5A26E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905" y="2515165"/>
            <a:ext cx="6183252" cy="27827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334095"/>
              </a:buClr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body copy is set in Ariel Regular in 18pt black text.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Do not modify the size of color of the text.</a:t>
            </a:r>
          </a:p>
          <a:p>
            <a:pPr lvl="1"/>
            <a:r>
              <a:rPr lang="en-US" dirty="0"/>
              <a:t>First bullet</a:t>
            </a:r>
          </a:p>
          <a:p>
            <a:pPr lvl="2"/>
            <a:r>
              <a:rPr lang="en-US" dirty="0"/>
              <a:t>Second bullet</a:t>
            </a:r>
          </a:p>
          <a:p>
            <a:pPr lvl="3"/>
            <a:r>
              <a:rPr lang="en-US" dirty="0"/>
              <a:t>Third bullet</a:t>
            </a:r>
          </a:p>
          <a:p>
            <a:pPr lvl="4"/>
            <a:r>
              <a:rPr lang="en-US" dirty="0"/>
              <a:t>Fourth bullet</a:t>
            </a:r>
          </a:p>
        </p:txBody>
      </p:sp>
    </p:spTree>
    <p:extLst>
      <p:ext uri="{BB962C8B-B14F-4D97-AF65-F5344CB8AC3E}">
        <p14:creationId xmlns:p14="http://schemas.microsoft.com/office/powerpoint/2010/main" val="134135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341003" y="6004967"/>
            <a:ext cx="479630" cy="479505"/>
          </a:xfrm>
          <a:prstGeom prst="ellipse">
            <a:avLst/>
          </a:prstGeom>
          <a:solidFill>
            <a:srgbClr val="334095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 b="0" i="0" dirty="0">
              <a:latin typeface="Arial Regular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3563" y="6106750"/>
            <a:ext cx="372145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A5153-5B73-CC40-B333-2E28771166EA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33656" y="381756"/>
            <a:ext cx="752510" cy="305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548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51" r:id="rId2"/>
    <p:sldLayoutId id="2147483852" r:id="rId3"/>
    <p:sldLayoutId id="2147483853" r:id="rId4"/>
    <p:sldLayoutId id="2147483677" r:id="rId5"/>
    <p:sldLayoutId id="2147483858" r:id="rId6"/>
    <p:sldLayoutId id="2147483859" r:id="rId7"/>
    <p:sldLayoutId id="2147483689" r:id="rId8"/>
    <p:sldLayoutId id="2147483673" r:id="rId9"/>
    <p:sldLayoutId id="2147483686" r:id="rId10"/>
    <p:sldLayoutId id="2147483849" r:id="rId11"/>
    <p:sldLayoutId id="2147483850" r:id="rId12"/>
    <p:sldLayoutId id="2147483856" r:id="rId13"/>
    <p:sldLayoutId id="2147483857" r:id="rId14"/>
    <p:sldLayoutId id="2147483854" r:id="rId15"/>
    <p:sldLayoutId id="2147483855" r:id="rId16"/>
    <p:sldLayoutId id="2147483700" r:id="rId17"/>
    <p:sldLayoutId id="2147483861" r:id="rId18"/>
    <p:sldLayoutId id="2147483862" r:id="rId19"/>
    <p:sldLayoutId id="2147483863" r:id="rId20"/>
    <p:sldLayoutId id="2147483847" r:id="rId21"/>
    <p:sldLayoutId id="2147483864" r:id="rId2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hf sldNum="0"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uix.service-now.com/support" TargetMode="External"/><Relationship Id="rId2" Type="http://schemas.openxmlformats.org/officeDocument/2006/relationships/hyperlink" Target="https://download.nuix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PROFILERULEBUILDER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2">
            <a:extLst>
              <a:ext uri="{FF2B5EF4-FFF2-40B4-BE49-F238E27FC236}">
                <a16:creationId xmlns:a16="http://schemas.microsoft.com/office/drawing/2014/main" id="{42D1C01F-1831-41B3-9E83-7D97E31B6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052760"/>
            <a:ext cx="12191998" cy="5378823"/>
          </a:xfrm>
          <a:prstGeom prst="rect">
            <a:avLst/>
          </a:prstGeom>
        </p:spPr>
      </p:pic>
      <p:pic>
        <p:nvPicPr>
          <p:cNvPr id="29" name="1">
            <a:extLst>
              <a:ext uri="{FF2B5EF4-FFF2-40B4-BE49-F238E27FC236}">
                <a16:creationId xmlns:a16="http://schemas.microsoft.com/office/drawing/2014/main" id="{18CC5B34-386B-469B-939C-0084A97EF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1052760"/>
            <a:ext cx="12191998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PROFILERULE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2">
            <a:extLst>
              <a:ext uri="{FF2B5EF4-FFF2-40B4-BE49-F238E27FC236}">
                <a16:creationId xmlns:a16="http://schemas.microsoft.com/office/drawing/2014/main" id="{42D1C01F-1831-41B3-9E83-7D97E31B6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052760"/>
            <a:ext cx="12191998" cy="5378822"/>
          </a:xfrm>
          <a:prstGeom prst="rect">
            <a:avLst/>
          </a:prstGeom>
        </p:spPr>
      </p:pic>
      <p:pic>
        <p:nvPicPr>
          <p:cNvPr id="29" name="1">
            <a:extLst>
              <a:ext uri="{FF2B5EF4-FFF2-40B4-BE49-F238E27FC236}">
                <a16:creationId xmlns:a16="http://schemas.microsoft.com/office/drawing/2014/main" id="{18CC5B34-386B-469B-939C-0084A97EF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1052760"/>
            <a:ext cx="12191998" cy="53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ITEMCONDITIONBUILDER AND ITEMCONDITION</a:t>
            </a:r>
            <a:br>
              <a:rPr lang="en-US" dirty="0"/>
            </a:br>
            <a:endParaRPr lang="en-US" dirty="0"/>
          </a:p>
        </p:txBody>
      </p:sp>
      <p:pic>
        <p:nvPicPr>
          <p:cNvPr id="29" name="1">
            <a:extLst>
              <a:ext uri="{FF2B5EF4-FFF2-40B4-BE49-F238E27FC236}">
                <a16:creationId xmlns:a16="http://schemas.microsoft.com/office/drawing/2014/main" id="{18CC5B34-386B-469B-939C-0084A97EF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" y="1052760"/>
            <a:ext cx="12191996" cy="53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PROFILE</a:t>
            </a:r>
          </a:p>
        </p:txBody>
      </p:sp>
      <p:pic>
        <p:nvPicPr>
          <p:cNvPr id="9" name="1">
            <a:extLst>
              <a:ext uri="{FF2B5EF4-FFF2-40B4-BE49-F238E27FC236}">
                <a16:creationId xmlns:a16="http://schemas.microsoft.com/office/drawing/2014/main" id="{3BE166E7-3BEF-4F56-8005-689E03B38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12" name="2">
            <a:extLst>
              <a:ext uri="{FF2B5EF4-FFF2-40B4-BE49-F238E27FC236}">
                <a16:creationId xmlns:a16="http://schemas.microsoft.com/office/drawing/2014/main" id="{51C236A3-D00C-4527-BA1D-5EE953907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15" name="3">
            <a:extLst>
              <a:ext uri="{FF2B5EF4-FFF2-40B4-BE49-F238E27FC236}">
                <a16:creationId xmlns:a16="http://schemas.microsoft.com/office/drawing/2014/main" id="{0043A282-3B48-48D5-8E74-630A4D212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19" name="4">
            <a:extLst>
              <a:ext uri="{FF2B5EF4-FFF2-40B4-BE49-F238E27FC236}">
                <a16:creationId xmlns:a16="http://schemas.microsoft.com/office/drawing/2014/main" id="{A08F2E12-DBAF-4713-8F85-DB4DC4A9C8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28" name="5">
            <a:extLst>
              <a:ext uri="{FF2B5EF4-FFF2-40B4-BE49-F238E27FC236}">
                <a16:creationId xmlns:a16="http://schemas.microsoft.com/office/drawing/2014/main" id="{AC7F6175-F585-497D-B1EE-64D05FAAB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30" name="6">
            <a:extLst>
              <a:ext uri="{FF2B5EF4-FFF2-40B4-BE49-F238E27FC236}">
                <a16:creationId xmlns:a16="http://schemas.microsoft.com/office/drawing/2014/main" id="{B0AB1309-2A3C-42BE-8239-78B182FE6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32" name="7">
            <a:extLst>
              <a:ext uri="{FF2B5EF4-FFF2-40B4-BE49-F238E27FC236}">
                <a16:creationId xmlns:a16="http://schemas.microsoft.com/office/drawing/2014/main" id="{CFBAB889-9E96-4D77-B10E-264D6DE950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7A578-B5DA-4A3E-B136-7B2AEA90E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sz="3200" dirty="0"/>
              <a:t>SCRIPTED PROFILE CREATION</a:t>
            </a:r>
          </a:p>
        </p:txBody>
      </p:sp>
    </p:spTree>
    <p:extLst>
      <p:ext uri="{BB962C8B-B14F-4D97-AF65-F5344CB8AC3E}">
        <p14:creationId xmlns:p14="http://schemas.microsoft.com/office/powerpoint/2010/main" val="35756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482520-89F4-0B47-8374-503AA4F0CB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2092375"/>
            <a:ext cx="5569527" cy="3550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code…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case?</a:t>
            </a:r>
          </a:p>
          <a:p>
            <a:pPr marL="971413" lvl="1" indent="-285750"/>
            <a:r>
              <a:rPr lang="en-US" dirty="0"/>
              <a:t>Custom application developers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62879B-A1E3-0F41-A33B-1B88FD95F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SCRIPTED PROFILE CREATION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618C7-759C-497E-A587-83FB4650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73" y="360525"/>
            <a:ext cx="4327866" cy="59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PROFILES VIA WORKSTATION</a:t>
            </a:r>
          </a:p>
        </p:txBody>
      </p:sp>
      <p:sp>
        <p:nvSpPr>
          <p:cNvPr id="9" name="Text Placeholder 8" hidden="1">
            <a:extLst>
              <a:ext uri="{FF2B5EF4-FFF2-40B4-BE49-F238E27FC236}">
                <a16:creationId xmlns:a16="http://schemas.microsoft.com/office/drawing/2014/main" id="{7362879B-A1E3-0F41-A33B-1B88FD95F5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1">
            <a:extLst>
              <a:ext uri="{FF2B5EF4-FFF2-40B4-BE49-F238E27FC236}">
                <a16:creationId xmlns:a16="http://schemas.microsoft.com/office/drawing/2014/main" id="{E2F762EB-5815-4C63-9C57-E3DB7040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77" y="1257440"/>
            <a:ext cx="6926383" cy="5459620"/>
          </a:xfrm>
          <a:prstGeom prst="rect">
            <a:avLst/>
          </a:prstGeom>
        </p:spPr>
      </p:pic>
      <p:pic>
        <p:nvPicPr>
          <p:cNvPr id="12" name="2">
            <a:extLst>
              <a:ext uri="{FF2B5EF4-FFF2-40B4-BE49-F238E27FC236}">
                <a16:creationId xmlns:a16="http://schemas.microsoft.com/office/drawing/2014/main" id="{35A6B670-7BBE-4040-9E71-FB6A236CA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" y="1252151"/>
            <a:ext cx="6122118" cy="5459620"/>
          </a:xfrm>
          <a:prstGeom prst="rect">
            <a:avLst/>
          </a:prstGeom>
        </p:spPr>
      </p:pic>
      <p:pic>
        <p:nvPicPr>
          <p:cNvPr id="13" name="3">
            <a:extLst>
              <a:ext uri="{FF2B5EF4-FFF2-40B4-BE49-F238E27FC236}">
                <a16:creationId xmlns:a16="http://schemas.microsoft.com/office/drawing/2014/main" id="{88771D31-E88C-43EA-BD8C-CD683684E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295" y="1269644"/>
            <a:ext cx="4918633" cy="5452705"/>
          </a:xfrm>
          <a:prstGeom prst="rect">
            <a:avLst/>
          </a:prstGeom>
        </p:spPr>
      </p:pic>
      <p:pic>
        <p:nvPicPr>
          <p:cNvPr id="14" name="4">
            <a:extLst>
              <a:ext uri="{FF2B5EF4-FFF2-40B4-BE49-F238E27FC236}">
                <a16:creationId xmlns:a16="http://schemas.microsoft.com/office/drawing/2014/main" id="{C992E590-C1F3-4307-9EE9-36C32369D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964" y="1246861"/>
            <a:ext cx="7743673" cy="54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31548D-44E4-4495-B60D-3FC307A8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PROFILES CLEAN UP MY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46015-F552-4BB2-9285-8A6BF928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9" y="1158245"/>
            <a:ext cx="4056415" cy="5273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E3E5-523F-4F93-AAD8-7E36DBCB9E38}"/>
              </a:ext>
            </a:extLst>
          </p:cNvPr>
          <p:cNvSpPr txBox="1"/>
          <p:nvPr/>
        </p:nvSpPr>
        <p:spPr>
          <a:xfrm>
            <a:off x="4984125" y="1088846"/>
            <a:ext cx="743111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solidFill>
                  <a:srgbClr val="000000"/>
                </a:solidFill>
                <a:latin typeface="MS Shell Dlg 2" panose="020B0604030504040204" pitchFamily="34" charset="0"/>
              </a:rPr>
              <a:t>processor</a:t>
            </a:r>
            <a:r>
              <a:rPr lang="en-US" sz="23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3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setProcessingSettings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({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processText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traversalScope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full_traversal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processLooseFileContents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processForensicImages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analysisLanguage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en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stopWords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"stemming"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enableExactQueries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extractNamedEntities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extractNamedEntitiesFromText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extractNamedEntitiesFromProperties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extractNamedEntitiesFromTextStripped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extractShingles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processTextSummaries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</a:p>
          <a:p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   …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4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31548D-44E4-4495-B60D-3FC307A8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PROFILES CLEAN UP MY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46015-F552-4BB2-9285-8A6BF928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9" y="1158245"/>
            <a:ext cx="4056414" cy="5273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E3E5-523F-4F93-AAD8-7E36DBCB9E38}"/>
              </a:ext>
            </a:extLst>
          </p:cNvPr>
          <p:cNvSpPr txBox="1"/>
          <p:nvPr/>
        </p:nvSpPr>
        <p:spPr>
          <a:xfrm>
            <a:off x="4816883" y="1302711"/>
            <a:ext cx="72722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solidFill>
                  <a:srgbClr val="000000"/>
                </a:solidFill>
                <a:latin typeface="MS Shell Dlg 2" panose="020B0604030504040204" pitchFamily="34" charset="0"/>
              </a:rPr>
              <a:t>processor</a:t>
            </a:r>
            <a:r>
              <a:rPr lang="en-US" sz="23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3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setMimeTypeProcessingSettings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"text/plain"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 {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"enabled"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processEmbedded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processText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F27900"/>
                </a:solidFill>
                <a:latin typeface="MS Shell Dlg 2" panose="020B0604030504040204" pitchFamily="34" charset="0"/>
              </a:rPr>
              <a:t>#"</a:t>
            </a:r>
            <a:r>
              <a:rPr lang="en-US" sz="2300" dirty="0" err="1">
                <a:solidFill>
                  <a:srgbClr val="F27900"/>
                </a:solidFill>
                <a:latin typeface="MS Shell Dlg 2" panose="020B0604030504040204" pitchFamily="34" charset="0"/>
              </a:rPr>
              <a:t>textStrip</a:t>
            </a:r>
            <a:r>
              <a:rPr lang="en-US" sz="2300" dirty="0">
                <a:solidFill>
                  <a:srgbClr val="F27900"/>
                </a:solidFill>
                <a:latin typeface="MS Shell Dlg 2" panose="020B0604030504040204" pitchFamily="34" charset="0"/>
              </a:rPr>
              <a:t>" =&gt; false,</a:t>
            </a: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processNamedEntities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processImages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>
                <a:latin typeface="MS Shell Dlg 2" panose="020B0604030504040204" pitchFamily="34" charset="0"/>
              </a:rPr>
              <a:t>   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3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storeBinary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true</a:t>
            </a:r>
            <a:endParaRPr lang="en-US" sz="2300" dirty="0">
              <a:solidFill>
                <a:srgbClr val="BB7977"/>
              </a:solidFill>
              <a:latin typeface="MS Shell Dlg 2" panose="020B0604030504040204" pitchFamily="34" charset="0"/>
            </a:endParaRPr>
          </a:p>
          <a:p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})</a:t>
            </a:r>
          </a:p>
          <a:p>
            <a:endParaRPr lang="en-US" sz="2300" b="1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300" dirty="0" err="1">
                <a:solidFill>
                  <a:srgbClr val="000000"/>
                </a:solidFill>
                <a:latin typeface="MS Shell Dlg 2" panose="020B0604030504040204" pitchFamily="34" charset="0"/>
              </a:rPr>
              <a:t>processor</a:t>
            </a:r>
            <a:r>
              <a:rPr lang="en-US" sz="23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3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setMimeTypeProcessingSettings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"text/plain"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 {</a:t>
            </a:r>
            <a:r>
              <a:rPr lang="en-US" sz="2300" dirty="0">
                <a:solidFill>
                  <a:srgbClr val="A68500"/>
                </a:solidFill>
                <a:latin typeface="MS Shell Dlg 2" panose="020B0604030504040204" pitchFamily="34" charset="0"/>
              </a:rPr>
              <a:t>"enabled" 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3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300" b="1" dirty="0">
                <a:solidFill>
                  <a:srgbClr val="BB7977"/>
                </a:solidFill>
                <a:latin typeface="MS Shell Dlg 2" panose="020B0604030504040204" pitchFamily="34" charset="0"/>
              </a:rPr>
              <a:t>false</a:t>
            </a:r>
            <a:r>
              <a:rPr lang="en-US" sz="23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})</a:t>
            </a:r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endParaRPr lang="en-US" sz="23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50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31548D-44E4-4495-B60D-3FC307A8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PROFILES CLEAN UP MY CODE?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4E3E5-523F-4F93-AAD8-7E36DBCB9E38}"/>
              </a:ext>
            </a:extLst>
          </p:cNvPr>
          <p:cNvSpPr txBox="1"/>
          <p:nvPr/>
        </p:nvSpPr>
        <p:spPr>
          <a:xfrm>
            <a:off x="501203" y="3030504"/>
            <a:ext cx="1118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MS Shell Dlg 2" panose="020B0604030504040204" pitchFamily="34" charset="0"/>
              </a:rPr>
              <a:t>processor</a:t>
            </a:r>
            <a:r>
              <a:rPr lang="en-US" sz="36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36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setProcessingProfile</a:t>
            </a:r>
            <a:r>
              <a:rPr lang="en-US" sz="3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3600" dirty="0">
                <a:solidFill>
                  <a:srgbClr val="A68500"/>
                </a:solidFill>
                <a:latin typeface="MS Shell Dlg 2" panose="020B0604030504040204" pitchFamily="34" charset="0"/>
              </a:rPr>
              <a:t>"My Awesome Profile"</a:t>
            </a:r>
            <a:r>
              <a:rPr lang="en-US" sz="3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36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2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96B8D-D24C-BA44-B7CF-CF09BB31E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8563825" cy="1513617"/>
          </a:xfrm>
        </p:spPr>
        <p:txBody>
          <a:bodyPr/>
          <a:lstStyle/>
          <a:p>
            <a:r>
              <a:rPr lang="en-US" dirty="0"/>
              <a:t>PROFILE BUILDER DEEP DIVE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D44C5-45E3-6249-A237-1B945ECFD4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43292" y="3741782"/>
            <a:ext cx="7248798" cy="1396659"/>
          </a:xfrm>
        </p:spPr>
        <p:txBody>
          <a:bodyPr/>
          <a:lstStyle/>
          <a:p>
            <a:r>
              <a:rPr lang="en-US" dirty="0"/>
              <a:t>PRESENTED BY JASON POPE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647C3-F899-CF4A-9D38-4F778900B14E}"/>
              </a:ext>
            </a:extLst>
          </p:cNvPr>
          <p:cNvSpPr txBox="1"/>
          <p:nvPr/>
        </p:nvSpPr>
        <p:spPr>
          <a:xfrm>
            <a:off x="-949124" y="2419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sz="3200" dirty="0"/>
              <a:t>BUILDING PROFILES FROM EXISTING SCRIPTS</a:t>
            </a:r>
          </a:p>
        </p:txBody>
      </p:sp>
    </p:spTree>
    <p:extLst>
      <p:ext uri="{BB962C8B-B14F-4D97-AF65-F5344CB8AC3E}">
        <p14:creationId xmlns:p14="http://schemas.microsoft.com/office/powerpoint/2010/main" val="11492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PROFILE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9293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" y="1120361"/>
            <a:ext cx="10043939" cy="395658"/>
          </a:xfrm>
        </p:spPr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4A12-20CD-4DC6-86CC-EC2439B38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531" y="1585588"/>
            <a:ext cx="10043939" cy="4845996"/>
          </a:xfrm>
        </p:spPr>
        <p:txBody>
          <a:bodyPr/>
          <a:lstStyle/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</a:t>
            </a:r>
            <a:r>
              <a:rPr lang="en-US" sz="2800" dirty="0" err="1">
                <a:solidFill>
                  <a:srgbClr val="F27900"/>
                </a:solidFill>
                <a:latin typeface="MS Shell Dlg 2" panose="020B0604030504040204" pitchFamily="34" charset="0"/>
              </a:rPr>
              <a:t>ProfileStore</a:t>
            </a:r>
            <a:endParaRPr lang="en-US" sz="2800" dirty="0">
              <a:solidFill>
                <a:srgbClr val="F27900"/>
              </a:solidFill>
              <a:latin typeface="MS Shell Dlg 2" panose="020B0604030504040204" pitchFamily="34" charset="0"/>
            </a:endParaRPr>
          </a:p>
          <a:p>
            <a:r>
              <a:rPr lang="en-US" sz="2800" dirty="0" err="1">
                <a:latin typeface="MS Shell Dlg 2" panose="020B0604030504040204" pitchFamily="34" charset="0"/>
              </a:rPr>
              <a:t>processingProfileStore</a:t>
            </a:r>
            <a:r>
              <a:rPr lang="en-US" sz="2800" dirty="0">
                <a:latin typeface="MS Shell Dlg 2" panose="020B0604030504040204" pitchFamily="34" charset="0"/>
              </a:rPr>
              <a:t> 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8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800" b="1" dirty="0">
                <a:solidFill>
                  <a:srgbClr val="8080C0"/>
                </a:solidFill>
                <a:latin typeface="MS Shell Dlg 2" panose="020B0604030504040204" pitchFamily="34" charset="0"/>
              </a:rPr>
              <a:t>$</a:t>
            </a:r>
            <a:r>
              <a:rPr lang="en-US" sz="2800" b="1" dirty="0" err="1">
                <a:solidFill>
                  <a:srgbClr val="8080C0"/>
                </a:solidFill>
                <a:latin typeface="MS Shell Dlg 2" panose="020B0604030504040204" pitchFamily="34" charset="0"/>
              </a:rPr>
              <a:t>utilities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latin typeface="MS Shell Dlg 2" panose="020B0604030504040204" pitchFamily="34" charset="0"/>
              </a:rPr>
              <a:t>getProcessingProfileStore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Retrieve Collection&lt;String&gt; of profile names in store</a:t>
            </a:r>
          </a:p>
          <a:p>
            <a:r>
              <a:rPr lang="en-US" sz="2800" dirty="0" err="1">
                <a:latin typeface="MS Shell Dlg 2" panose="020B0604030504040204" pitchFamily="34" charset="0"/>
              </a:rPr>
              <a:t>processingProfileStore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latin typeface="MS Shell Dlg 2" panose="020B0604030504040204" pitchFamily="34" charset="0"/>
              </a:rPr>
              <a:t>getProfileNames</a:t>
            </a:r>
            <a:endParaRPr lang="en-US" sz="2800" dirty="0">
              <a:latin typeface="MS Shell Dlg 2" panose="020B0604030504040204" pitchFamily="34" charset="0"/>
            </a:endParaRPr>
          </a:p>
          <a:p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Check if a store contains a profile</a:t>
            </a:r>
          </a:p>
          <a:p>
            <a:r>
              <a:rPr lang="en-US" sz="2800" dirty="0" err="1">
                <a:latin typeface="MS Shell Dlg 2" panose="020B0604030504040204" pitchFamily="34" charset="0"/>
              </a:rPr>
              <a:t>processingProfileStore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containsProfile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800" dirty="0">
                <a:solidFill>
                  <a:srgbClr val="A68500"/>
                </a:solidFill>
                <a:latin typeface="MS Shell Dlg 2" panose="020B0604030504040204" pitchFamily="34" charset="0"/>
              </a:rPr>
              <a:t>"User Exchange 2018"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8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Delete a profile</a:t>
            </a:r>
          </a:p>
          <a:p>
            <a:r>
              <a:rPr lang="en-US" sz="2800" dirty="0" err="1">
                <a:latin typeface="MS Shell Dlg 2" panose="020B0604030504040204" pitchFamily="34" charset="0"/>
              </a:rPr>
              <a:t>processingProfileStore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deleteProfile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800" dirty="0">
                <a:solidFill>
                  <a:srgbClr val="A68500"/>
                </a:solidFill>
                <a:latin typeface="MS Shell Dlg 2" panose="020B0604030504040204" pitchFamily="34" charset="0"/>
              </a:rPr>
              <a:t>"User Exchange 2018"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8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531" y="1111959"/>
            <a:ext cx="10043939" cy="395658"/>
          </a:xfrm>
        </p:spPr>
        <p:txBody>
          <a:bodyPr/>
          <a:lstStyle/>
          <a:p>
            <a:r>
              <a:rPr lang="en-US" dirty="0"/>
              <a:t>EXPORT, IMPORT, DUPLICATION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4A12-20CD-4DC6-86CC-EC2439B38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531" y="1486210"/>
            <a:ext cx="11068251" cy="5181876"/>
          </a:xfrm>
        </p:spPr>
        <p:txBody>
          <a:bodyPr/>
          <a:lstStyle/>
          <a:p>
            <a:r>
              <a:rPr lang="en-US" sz="2600" dirty="0">
                <a:solidFill>
                  <a:srgbClr val="F27900"/>
                </a:solidFill>
                <a:latin typeface="MS Shell Dlg 2" panose="020B0604030504040204" pitchFamily="34" charset="0"/>
              </a:rPr>
              <a:t># Export - Saves profile to file system as XML</a:t>
            </a:r>
          </a:p>
          <a:p>
            <a:r>
              <a:rPr lang="en-US" sz="2600" dirty="0" err="1">
                <a:latin typeface="MS Shell Dlg 2" panose="020B0604030504040204" pitchFamily="34" charset="0"/>
              </a:rPr>
              <a:t>profileStore</a:t>
            </a:r>
            <a:r>
              <a:rPr lang="en-US" sz="26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6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exportProfile</a:t>
            </a:r>
            <a:r>
              <a:rPr lang="en-US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User Exchange 2018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, 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/path/to/export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, 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UE 2018 Exported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</a:p>
          <a:p>
            <a:endParaRPr lang="en-US" sz="2600" dirty="0">
              <a:latin typeface="MS Shell Dlg 2" panose="020B0604030504040204" pitchFamily="34" charset="0"/>
            </a:endParaRPr>
          </a:p>
          <a:p>
            <a:r>
              <a:rPr lang="en-US" sz="2600" dirty="0">
                <a:solidFill>
                  <a:srgbClr val="F27900"/>
                </a:solidFill>
                <a:latin typeface="MS Shell Dlg 2" panose="020B0604030504040204" pitchFamily="34" charset="0"/>
              </a:rPr>
              <a:t># Import - Loads and adds profile from XML into profile store</a:t>
            </a:r>
          </a:p>
          <a:p>
            <a:r>
              <a:rPr lang="en-US" sz="2600" dirty="0" err="1">
                <a:latin typeface="MS Shell Dlg 2" panose="020B0604030504040204" pitchFamily="34" charset="0"/>
              </a:rPr>
              <a:t>importedProfile</a:t>
            </a:r>
            <a:r>
              <a:rPr lang="en-US" sz="2600" dirty="0">
                <a:latin typeface="MS Shell Dlg 2" panose="020B0604030504040204" pitchFamily="34" charset="0"/>
              </a:rPr>
              <a:t> </a:t>
            </a:r>
            <a:r>
              <a:rPr lang="en-US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600" dirty="0" err="1">
                <a:latin typeface="MS Shell Dlg 2" panose="020B0604030504040204" pitchFamily="34" charset="0"/>
              </a:rPr>
              <a:t>profileStore</a:t>
            </a:r>
            <a:r>
              <a:rPr lang="en-US" sz="26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6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importProfile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/path/to/profile.xml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, 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UE 2018 Imported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</a:p>
          <a:p>
            <a:endParaRPr lang="en-US" sz="2600" dirty="0">
              <a:latin typeface="MS Shell Dlg 2" panose="020B0604030504040204" pitchFamily="34" charset="0"/>
            </a:endParaRPr>
          </a:p>
          <a:p>
            <a:r>
              <a:rPr lang="en-US" sz="2600" dirty="0">
                <a:solidFill>
                  <a:srgbClr val="F27900"/>
                </a:solidFill>
                <a:latin typeface="MS Shell Dlg 2" panose="020B0604030504040204" pitchFamily="34" charset="0"/>
              </a:rPr>
              <a:t># Duplicate - Creates a working copy of an existing profile</a:t>
            </a:r>
          </a:p>
          <a:p>
            <a:r>
              <a:rPr lang="en-US" sz="2600" dirty="0">
                <a:latin typeface="MS Shell Dlg 2" panose="020B0604030504040204" pitchFamily="34" charset="0"/>
              </a:rPr>
              <a:t>profile </a:t>
            </a:r>
            <a:r>
              <a:rPr lang="en-US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600" dirty="0" err="1">
                <a:latin typeface="MS Shell Dlg 2" panose="020B0604030504040204" pitchFamily="34" charset="0"/>
              </a:rPr>
              <a:t>profileStore</a:t>
            </a:r>
            <a:r>
              <a:rPr lang="en-US" sz="26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6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getProfile</a:t>
            </a:r>
            <a:r>
              <a:rPr lang="en-US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"User Exchange 2018"</a:t>
            </a:r>
            <a:r>
              <a:rPr lang="en-US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6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it-IT" sz="2600" dirty="0">
                <a:latin typeface="MS Shell Dlg 2" panose="020B0604030504040204" pitchFamily="34" charset="0"/>
              </a:rPr>
              <a:t>duplicatedProfile </a:t>
            </a:r>
            <a:r>
              <a:rPr lang="it-IT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it-IT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it-IT" sz="2600" dirty="0">
                <a:latin typeface="MS Shell Dlg 2" panose="020B0604030504040204" pitchFamily="34" charset="0"/>
              </a:rPr>
              <a:t>profileStore</a:t>
            </a:r>
            <a:r>
              <a:rPr lang="it-IT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it-IT" sz="2600" dirty="0">
                <a:solidFill>
                  <a:srgbClr val="004466"/>
                </a:solidFill>
                <a:latin typeface="MS Shell Dlg 2" panose="020B0604030504040204" pitchFamily="34" charset="0"/>
              </a:rPr>
              <a:t>duplicateProfile</a:t>
            </a:r>
            <a:r>
              <a:rPr lang="it-IT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it-IT" sz="2600" dirty="0">
                <a:latin typeface="MS Shell Dlg 2" panose="020B0604030504040204" pitchFamily="34" charset="0"/>
              </a:rPr>
              <a:t>profile</a:t>
            </a:r>
            <a:r>
              <a:rPr lang="it-IT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r>
              <a:rPr lang="it-IT" sz="26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it-IT" sz="2600" dirty="0">
                <a:solidFill>
                  <a:srgbClr val="A68500"/>
                </a:solidFill>
                <a:latin typeface="MS Shell Dlg 2" panose="020B0604030504040204" pitchFamily="34" charset="0"/>
              </a:rPr>
              <a:t>"Duplicated Profile"</a:t>
            </a:r>
            <a:r>
              <a:rPr lang="it-IT" sz="26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6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531" y="1126027"/>
            <a:ext cx="10043939" cy="395658"/>
          </a:xfrm>
        </p:spPr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4A12-20CD-4DC6-86CC-EC2439B38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531" y="1486210"/>
            <a:ext cx="10043939" cy="4945374"/>
          </a:xfrm>
        </p:spPr>
        <p:txBody>
          <a:bodyPr/>
          <a:lstStyle/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</a:t>
            </a:r>
            <a:r>
              <a:rPr lang="en-US" sz="2800" dirty="0" err="1">
                <a:solidFill>
                  <a:srgbClr val="F27900"/>
                </a:solidFill>
                <a:latin typeface="MS Shell Dlg 2" panose="020B0604030504040204" pitchFamily="34" charset="0"/>
              </a:rPr>
              <a:t>ProfileBuilder</a:t>
            </a:r>
            <a:endParaRPr lang="en-US" sz="2800" dirty="0">
              <a:solidFill>
                <a:srgbClr val="F27900"/>
              </a:solidFill>
              <a:latin typeface="MS Shell Dlg 2" panose="020B0604030504040204" pitchFamily="34" charset="0"/>
            </a:endParaRPr>
          </a:p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</a:t>
            </a:r>
            <a:r>
              <a:rPr lang="en-US" sz="2700" dirty="0">
                <a:solidFill>
                  <a:srgbClr val="F27900"/>
                </a:solidFill>
                <a:latin typeface="MS Shell Dlg 2" panose="020B0604030504040204" pitchFamily="34" charset="0"/>
              </a:rPr>
              <a:t>Copy - Copies settings from Profile object into a </a:t>
            </a:r>
            <a:r>
              <a:rPr lang="en-US" sz="2700" dirty="0" err="1">
                <a:solidFill>
                  <a:srgbClr val="F27900"/>
                </a:solidFill>
                <a:latin typeface="MS Shell Dlg 2" panose="020B0604030504040204" pitchFamily="34" charset="0"/>
              </a:rPr>
              <a:t>ProfileBuilder</a:t>
            </a:r>
            <a:endParaRPr lang="en-US" sz="2700" dirty="0">
              <a:solidFill>
                <a:srgbClr val="F27900"/>
              </a:solidFill>
              <a:latin typeface="MS Shell Dlg 2" panose="020B0604030504040204" pitchFamily="34" charset="0"/>
            </a:endParaRPr>
          </a:p>
          <a:p>
            <a:r>
              <a:rPr lang="en-US" sz="2800" dirty="0">
                <a:latin typeface="MS Shell Dlg 2" panose="020B0604030504040204" pitchFamily="34" charset="0"/>
              </a:rPr>
              <a:t>profile 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8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800" dirty="0" err="1">
                <a:latin typeface="MS Shell Dlg 2" panose="020B0604030504040204" pitchFamily="34" charset="0"/>
              </a:rPr>
              <a:t>profileStore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getProfile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800" dirty="0">
                <a:solidFill>
                  <a:srgbClr val="A68500"/>
                </a:solidFill>
                <a:latin typeface="MS Shell Dlg 2" panose="020B0604030504040204" pitchFamily="34" charset="0"/>
              </a:rPr>
              <a:t>"User Exchange 2018"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8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800" dirty="0">
                <a:latin typeface="MS Shell Dlg 2" panose="020B0604030504040204" pitchFamily="34" charset="0"/>
              </a:rPr>
              <a:t>builder 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8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800" b="1" dirty="0">
                <a:solidFill>
                  <a:srgbClr val="8080C0"/>
                </a:solidFill>
                <a:latin typeface="MS Shell Dlg 2" panose="020B0604030504040204" pitchFamily="34" charset="0"/>
              </a:rPr>
              <a:t>$</a:t>
            </a:r>
            <a:r>
              <a:rPr lang="en-US" sz="2800" b="1" dirty="0" err="1">
                <a:solidFill>
                  <a:srgbClr val="8080C0"/>
                </a:solidFill>
                <a:latin typeface="MS Shell Dlg 2" panose="020B0604030504040204" pitchFamily="34" charset="0"/>
              </a:rPr>
              <a:t>utilities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latin typeface="MS Shell Dlg 2" panose="020B0604030504040204" pitchFamily="34" charset="0"/>
              </a:rPr>
              <a:t>getProcessingProfileBuilder</a:t>
            </a:r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 err="1">
                <a:latin typeface="MS Shell Dlg 2" panose="020B0604030504040204" pitchFamily="34" charset="0"/>
              </a:rPr>
              <a:t>builder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copy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800" dirty="0">
                <a:latin typeface="MS Shell Dlg 2" panose="020B0604030504040204" pitchFamily="34" charset="0"/>
              </a:rPr>
              <a:t>profile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8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>
                <a:solidFill>
                  <a:srgbClr val="F27900"/>
                </a:solidFill>
                <a:latin typeface="MS Shell Dlg 2" panose="020B0604030504040204" pitchFamily="34" charset="0"/>
              </a:rPr>
              <a:t># Load - Creates a Profile object from XML</a:t>
            </a:r>
          </a:p>
          <a:p>
            <a:r>
              <a:rPr lang="en-US" sz="2800" dirty="0">
                <a:latin typeface="MS Shell Dlg 2" panose="020B0604030504040204" pitchFamily="34" charset="0"/>
              </a:rPr>
              <a:t>builder 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8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800" b="1" dirty="0">
                <a:solidFill>
                  <a:srgbClr val="8080C0"/>
                </a:solidFill>
                <a:latin typeface="MS Shell Dlg 2" panose="020B0604030504040204" pitchFamily="34" charset="0"/>
              </a:rPr>
              <a:t>$</a:t>
            </a:r>
            <a:r>
              <a:rPr lang="en-US" sz="2800" b="1" dirty="0" err="1">
                <a:solidFill>
                  <a:srgbClr val="8080C0"/>
                </a:solidFill>
                <a:latin typeface="MS Shell Dlg 2" panose="020B0604030504040204" pitchFamily="34" charset="0"/>
              </a:rPr>
              <a:t>utilities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latin typeface="MS Shell Dlg 2" panose="020B0604030504040204" pitchFamily="34" charset="0"/>
              </a:rPr>
              <a:t>getProcessingProfileBuilder</a:t>
            </a:r>
            <a:endParaRPr lang="en-US" sz="2800" dirty="0">
              <a:latin typeface="MS Shell Dlg 2" panose="020B0604030504040204" pitchFamily="34" charset="0"/>
            </a:endParaRPr>
          </a:p>
          <a:p>
            <a:r>
              <a:rPr lang="en-US" sz="2800" dirty="0">
                <a:latin typeface="MS Shell Dlg 2" panose="020B0604030504040204" pitchFamily="34" charset="0"/>
              </a:rPr>
              <a:t>profile 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8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800" dirty="0" err="1">
                <a:latin typeface="MS Shell Dlg 2" panose="020B0604030504040204" pitchFamily="34" charset="0"/>
              </a:rPr>
              <a:t>builder</a:t>
            </a:r>
            <a:r>
              <a:rPr lang="en-US" sz="28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8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load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800" dirty="0">
                <a:solidFill>
                  <a:srgbClr val="A68500"/>
                </a:solidFill>
                <a:latin typeface="MS Shell Dlg 2" panose="020B0604030504040204" pitchFamily="34" charset="0"/>
              </a:rPr>
              <a:t>"/path/to/profile.xml"</a:t>
            </a:r>
            <a:r>
              <a:rPr lang="en-US" sz="28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8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2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sz="3200" dirty="0"/>
              <a:t>MODIFYING EXISTING PROFILES</a:t>
            </a:r>
          </a:p>
        </p:txBody>
      </p:sp>
    </p:spTree>
    <p:extLst>
      <p:ext uri="{BB962C8B-B14F-4D97-AF65-F5344CB8AC3E}">
        <p14:creationId xmlns:p14="http://schemas.microsoft.com/office/powerpoint/2010/main" val="4674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WORKER SIDE SCRIPTING</a:t>
            </a:r>
          </a:p>
          <a:p>
            <a:r>
              <a:rPr lang="en-US" dirty="0"/>
              <a:t>MADE EASY</a:t>
            </a:r>
          </a:p>
        </p:txBody>
      </p:sp>
    </p:spTree>
    <p:extLst>
      <p:ext uri="{BB962C8B-B14F-4D97-AF65-F5344CB8AC3E}">
        <p14:creationId xmlns:p14="http://schemas.microsoft.com/office/powerpoint/2010/main" val="12590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SIDE SCRIPTING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9F0377-90C4-E84C-9AE2-188F9DEA3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050" y="1135777"/>
            <a:ext cx="10205605" cy="5453449"/>
          </a:xfrm>
        </p:spPr>
        <p:txBody>
          <a:bodyPr/>
          <a:lstStyle/>
          <a:p>
            <a:r>
              <a:rPr lang="en-US" sz="2000" dirty="0">
                <a:solidFill>
                  <a:srgbClr val="F27900"/>
                </a:solidFill>
                <a:latin typeface="MS Shell Dlg 2" panose="020B0604030504040204" pitchFamily="34" charset="0"/>
              </a:rPr>
              <a:t># Define the WSS ruby source as a multi line string inline to the main Ruby script</a:t>
            </a:r>
          </a:p>
          <a:p>
            <a:r>
              <a:rPr lang="en-US" sz="2000" dirty="0" err="1">
                <a:latin typeface="MS Shell Dlg 2" panose="020B0604030504040204" pitchFamily="34" charset="0"/>
              </a:rPr>
              <a:t>worker_side_script_code</a:t>
            </a:r>
            <a:r>
              <a:rPr lang="en-US" sz="2000" dirty="0">
                <a:latin typeface="MS Shell Dlg 2" panose="020B0604030504040204" pitchFamily="34" charset="0"/>
              </a:rPr>
              <a:t> </a:t>
            </a:r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0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&lt;&lt;CODE</a:t>
            </a:r>
            <a:endParaRPr lang="en-US" sz="2000" dirty="0">
              <a:latin typeface="MS Shell Dlg 2" panose="020B0604030504040204" pitchFamily="34" charset="0"/>
            </a:endParaRP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# Define our worker item callback</a:t>
            </a: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def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nuix_worker_item_callback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(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worker_item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)</a:t>
            </a: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# Get the associated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SourceItem</a:t>
            </a:r>
            <a:endParaRPr lang="en-US" sz="2000" dirty="0">
              <a:solidFill>
                <a:srgbClr val="A68500"/>
              </a:solidFill>
              <a:latin typeface="MS Shell Dlg 2" panose="020B0604030504040204" pitchFamily="34" charset="0"/>
            </a:endParaRP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source_item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=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worker_item.getSourceItem</a:t>
            </a:r>
            <a:endParaRPr lang="en-US" sz="2000" dirty="0">
              <a:solidFill>
                <a:srgbClr val="A68500"/>
              </a:solidFill>
              <a:latin typeface="MS Shell Dlg 2" panose="020B0604030504040204" pitchFamily="34" charset="0"/>
            </a:endParaRP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# Use the source item to get the kind</a:t>
            </a: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kind =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source_item.getKind.getName</a:t>
            </a:r>
            <a:endParaRPr lang="en-US" sz="2000" dirty="0">
              <a:solidFill>
                <a:srgbClr val="A68500"/>
              </a:solidFill>
              <a:latin typeface="MS Shell Dlg 2" panose="020B0604030504040204" pitchFamily="34" charset="0"/>
            </a:endParaRP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# Apply kind as custom metadata</a:t>
            </a: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   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worker_item.add_custom_metadata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("Item Kind", kind, "text", "user")</a:t>
            </a: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end</a:t>
            </a:r>
            <a:endParaRPr lang="en-US" sz="2000" dirty="0">
              <a:latin typeface="MS Shell Dlg 2" panose="020B0604030504040204" pitchFamily="34" charset="0"/>
            </a:endParaRPr>
          </a:p>
          <a:p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CODE</a:t>
            </a:r>
          </a:p>
          <a:p>
            <a:endParaRPr lang="en-US" sz="2000" dirty="0">
              <a:latin typeface="MS Shell Dlg 2" panose="020B0604030504040204" pitchFamily="34" charset="0"/>
            </a:endParaRPr>
          </a:p>
          <a:p>
            <a:r>
              <a:rPr lang="en-US" sz="2000" dirty="0" err="1">
                <a:latin typeface="MS Shell Dlg 2" panose="020B0604030504040204" pitchFamily="34" charset="0"/>
              </a:rPr>
              <a:t>processing_settings</a:t>
            </a:r>
            <a:r>
              <a:rPr lang="en-US" sz="2000" dirty="0">
                <a:latin typeface="MS Shell Dlg 2" panose="020B0604030504040204" pitchFamily="34" charset="0"/>
              </a:rPr>
              <a:t> </a:t>
            </a:r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 {</a:t>
            </a:r>
            <a:endParaRPr lang="en-US" sz="20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000" dirty="0">
                <a:latin typeface="MS Shell Dlg 2" panose="020B0604030504040204" pitchFamily="34" charset="0"/>
              </a:rPr>
              <a:t>   </a:t>
            </a:r>
            <a:r>
              <a:rPr lang="en-US" sz="2000" dirty="0">
                <a:solidFill>
                  <a:srgbClr val="F27900"/>
                </a:solidFill>
                <a:latin typeface="MS Shell Dlg 2" panose="020B0604030504040204" pitchFamily="34" charset="0"/>
              </a:rPr>
              <a:t># Other settings here...</a:t>
            </a:r>
          </a:p>
          <a:p>
            <a:r>
              <a:rPr lang="en-US" sz="2000" dirty="0">
                <a:latin typeface="MS Shell Dlg 2" panose="020B0604030504040204" pitchFamily="34" charset="0"/>
              </a:rPr>
              <a:t>   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0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workerItemCallback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0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000" dirty="0">
                <a:solidFill>
                  <a:srgbClr val="A68500"/>
                </a:solidFill>
                <a:latin typeface="MS Shell Dlg 2" panose="020B0604030504040204" pitchFamily="34" charset="0"/>
              </a:rPr>
              <a:t>"ruby:"</a:t>
            </a:r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+</a:t>
            </a:r>
            <a:r>
              <a:rPr lang="en-US" sz="2000" dirty="0" err="1">
                <a:latin typeface="MS Shell Dlg 2" panose="020B0604030504040204" pitchFamily="34" charset="0"/>
              </a:rPr>
              <a:t>worker_side_script_code</a:t>
            </a:r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0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000" dirty="0">
                <a:latin typeface="MS Shell Dlg 2" panose="020B0604030504040204" pitchFamily="34" charset="0"/>
              </a:rPr>
              <a:t>   </a:t>
            </a:r>
            <a:r>
              <a:rPr lang="en-US" sz="2000" dirty="0">
                <a:solidFill>
                  <a:srgbClr val="F27900"/>
                </a:solidFill>
                <a:latin typeface="MS Shell Dlg 2" panose="020B0604030504040204" pitchFamily="34" charset="0"/>
              </a:rPr>
              <a:t># Other settings here...</a:t>
            </a:r>
          </a:p>
          <a:p>
            <a:r>
              <a:rPr lang="en-US" sz="20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}</a:t>
            </a:r>
            <a:endParaRPr lang="en-US" sz="20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SIDE SCRIPTING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9F0377-90C4-E84C-9AE2-188F9DEA3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050" y="1252151"/>
            <a:ext cx="10205605" cy="3929449"/>
          </a:xfrm>
        </p:spPr>
        <p:txBody>
          <a:bodyPr/>
          <a:lstStyle/>
          <a:p>
            <a:r>
              <a:rPr lang="en-US" sz="2400" dirty="0">
                <a:solidFill>
                  <a:srgbClr val="F27900"/>
                </a:solidFill>
                <a:latin typeface="MS Shell Dlg 2" panose="020B0604030504040204" pitchFamily="34" charset="0"/>
              </a:rPr>
              <a:t># Define path to a file containing worker side script code</a:t>
            </a:r>
          </a:p>
          <a:p>
            <a:r>
              <a:rPr lang="en-US" sz="2400" dirty="0" err="1">
                <a:latin typeface="MS Shell Dlg 2" panose="020B0604030504040204" pitchFamily="34" charset="0"/>
              </a:rPr>
              <a:t>path_to_wss</a:t>
            </a:r>
            <a:r>
              <a:rPr lang="en-US" sz="2400" dirty="0">
                <a:latin typeface="MS Shell Dlg 2" panose="020B0604030504040204" pitchFamily="34" charset="0"/>
              </a:rPr>
              <a:t> 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4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'C:\</a:t>
            </a:r>
            <a:r>
              <a:rPr lang="en-US" sz="24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NuixStuff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\</a:t>
            </a:r>
            <a:r>
              <a:rPr lang="en-US" sz="24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MyWorkerSideScriptCode.rb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'</a:t>
            </a:r>
          </a:p>
          <a:p>
            <a:r>
              <a:rPr lang="en-US" sz="2400" dirty="0" err="1">
                <a:latin typeface="MS Shell Dlg 2" panose="020B0604030504040204" pitchFamily="34" charset="0"/>
              </a:rPr>
              <a:t>worker_side_script_code</a:t>
            </a:r>
            <a:r>
              <a:rPr lang="en-US" sz="2400" dirty="0">
                <a:latin typeface="MS Shell Dlg 2" panose="020B0604030504040204" pitchFamily="34" charset="0"/>
              </a:rPr>
              <a:t> 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</a:t>
            </a:r>
            <a:r>
              <a:rPr lang="en-US" sz="24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400" dirty="0" err="1">
                <a:latin typeface="MS Shell Dlg 2" panose="020B0604030504040204" pitchFamily="34" charset="0"/>
              </a:rPr>
              <a:t>File</a:t>
            </a:r>
            <a:r>
              <a:rPr lang="en-US" sz="24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4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read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400" dirty="0" err="1">
                <a:latin typeface="MS Shell Dlg 2" panose="020B0604030504040204" pitchFamily="34" charset="0"/>
              </a:rPr>
              <a:t>path_to_wss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4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>
                <a:solidFill>
                  <a:srgbClr val="F27900"/>
                </a:solidFill>
                <a:latin typeface="MS Shell Dlg 2" panose="020B0604030504040204" pitchFamily="34" charset="0"/>
              </a:rPr>
              <a:t># Define our settings Hash</a:t>
            </a:r>
          </a:p>
          <a:p>
            <a:r>
              <a:rPr lang="en-US" sz="2400" dirty="0" err="1">
                <a:latin typeface="MS Shell Dlg 2" panose="020B0604030504040204" pitchFamily="34" charset="0"/>
              </a:rPr>
              <a:t>processing_settings</a:t>
            </a:r>
            <a:r>
              <a:rPr lang="en-US" sz="2400" dirty="0">
                <a:latin typeface="MS Shell Dlg 2" panose="020B0604030504040204" pitchFamily="34" charset="0"/>
              </a:rPr>
              <a:t> 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 {</a:t>
            </a:r>
            <a:endParaRPr lang="en-US" sz="24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   </a:t>
            </a:r>
            <a:r>
              <a:rPr lang="en-US" sz="2400" dirty="0">
                <a:solidFill>
                  <a:srgbClr val="F27900"/>
                </a:solidFill>
                <a:latin typeface="MS Shell Dlg 2" panose="020B0604030504040204" pitchFamily="34" charset="0"/>
              </a:rPr>
              <a:t># Other settings here...</a:t>
            </a:r>
          </a:p>
          <a:p>
            <a:r>
              <a:rPr lang="en-US" sz="2400" dirty="0">
                <a:latin typeface="MS Shell Dlg 2" panose="020B0604030504040204" pitchFamily="34" charset="0"/>
              </a:rPr>
              <a:t>   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"</a:t>
            </a:r>
            <a:r>
              <a:rPr lang="en-US" sz="2400" dirty="0" err="1">
                <a:solidFill>
                  <a:srgbClr val="A68500"/>
                </a:solidFill>
                <a:latin typeface="MS Shell Dlg 2" panose="020B0604030504040204" pitchFamily="34" charset="0"/>
              </a:rPr>
              <a:t>workerItemCallback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" 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=&gt;</a:t>
            </a:r>
            <a:r>
              <a:rPr lang="en-US" sz="2400" dirty="0">
                <a:solidFill>
                  <a:srgbClr val="FF0080"/>
                </a:solidFill>
                <a:latin typeface="MS Shell Dlg 2" panose="020B0604030504040204" pitchFamily="34" charset="0"/>
              </a:rPr>
              <a:t> </a:t>
            </a:r>
            <a:r>
              <a:rPr lang="en-US" sz="2400" dirty="0">
                <a:solidFill>
                  <a:srgbClr val="A68500"/>
                </a:solidFill>
                <a:latin typeface="MS Shell Dlg 2" panose="020B0604030504040204" pitchFamily="34" charset="0"/>
              </a:rPr>
              <a:t>"ruby:"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+</a:t>
            </a:r>
            <a:r>
              <a:rPr lang="en-US" sz="2400" dirty="0" err="1">
                <a:latin typeface="MS Shell Dlg 2" panose="020B0604030504040204" pitchFamily="34" charset="0"/>
              </a:rPr>
              <a:t>worker_side_script_code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,</a:t>
            </a:r>
            <a:endParaRPr lang="en-US" sz="24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r>
              <a:rPr lang="en-US" sz="2400" dirty="0">
                <a:latin typeface="MS Shell Dlg 2" panose="020B0604030504040204" pitchFamily="34" charset="0"/>
              </a:rPr>
              <a:t>   </a:t>
            </a:r>
            <a:r>
              <a:rPr lang="en-US" sz="2400" dirty="0">
                <a:solidFill>
                  <a:srgbClr val="F27900"/>
                </a:solidFill>
                <a:latin typeface="MS Shell Dlg 2" panose="020B0604030504040204" pitchFamily="34" charset="0"/>
              </a:rPr>
              <a:t># Other settings here...</a:t>
            </a:r>
          </a:p>
          <a:p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}</a:t>
            </a:r>
            <a:endParaRPr lang="en-US" sz="2400" dirty="0">
              <a:solidFill>
                <a:srgbClr val="FF0080"/>
              </a:solidFill>
              <a:latin typeface="MS Shell Dlg 2" panose="020B0604030504040204" pitchFamily="34" charset="0"/>
            </a:endParaRPr>
          </a:p>
          <a:p>
            <a:endParaRPr lang="en-US" sz="2400" dirty="0">
              <a:latin typeface="MS Shell Dlg 2" panose="020B0604030504040204" pitchFamily="34" charset="0"/>
            </a:endParaRPr>
          </a:p>
          <a:p>
            <a:r>
              <a:rPr lang="en-US" sz="2400" dirty="0" err="1">
                <a:latin typeface="MS Shell Dlg 2" panose="020B0604030504040204" pitchFamily="34" charset="0"/>
              </a:rPr>
              <a:t>processor</a:t>
            </a:r>
            <a:r>
              <a:rPr lang="en-US" sz="2400" b="1" dirty="0" err="1">
                <a:solidFill>
                  <a:srgbClr val="FF0080"/>
                </a:solidFill>
                <a:latin typeface="MS Shell Dlg 2" panose="020B0604030504040204" pitchFamily="34" charset="0"/>
              </a:rPr>
              <a:t>.</a:t>
            </a:r>
            <a:r>
              <a:rPr lang="en-US" sz="2400" dirty="0" err="1">
                <a:solidFill>
                  <a:srgbClr val="004466"/>
                </a:solidFill>
                <a:latin typeface="MS Shell Dlg 2" panose="020B0604030504040204" pitchFamily="34" charset="0"/>
              </a:rPr>
              <a:t>setProcessingSettings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(</a:t>
            </a:r>
            <a:r>
              <a:rPr lang="en-US" sz="2400" dirty="0" err="1">
                <a:latin typeface="MS Shell Dlg 2" panose="020B0604030504040204" pitchFamily="34" charset="0"/>
              </a:rPr>
              <a:t>processing_settings</a:t>
            </a:r>
            <a:r>
              <a:rPr lang="en-US" sz="2400" b="1" dirty="0">
                <a:solidFill>
                  <a:srgbClr val="FF0080"/>
                </a:solidFill>
                <a:latin typeface="MS Shell Dlg 2" panose="020B0604030504040204" pitchFamily="34" charset="0"/>
              </a:rPr>
              <a:t>)</a:t>
            </a:r>
            <a:endParaRPr lang="en-US" sz="2400" dirty="0">
              <a:solidFill>
                <a:srgbClr val="FF0080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SIDE SCRIPTING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B487-31DD-4A21-ABD9-70789291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1780"/>
            <a:ext cx="10045470" cy="43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FD1BCE-C4B7-4EE9-81A5-8945B7B3EB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6470" t="778" r="31087" b="35558"/>
          <a:stretch/>
        </p:blipFill>
        <p:spPr>
          <a:xfrm>
            <a:off x="1406888" y="2548267"/>
            <a:ext cx="2706670" cy="27066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1CF6E1-C0E9-48B6-B200-503C5870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E1A34-8D1A-4F6C-82B8-D69018AAC8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Developer for 10+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4+ years at Nuix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Joined Integrated Solutions Team in 2017</a:t>
            </a:r>
          </a:p>
        </p:txBody>
      </p:sp>
    </p:spTree>
    <p:extLst>
      <p:ext uri="{BB962C8B-B14F-4D97-AF65-F5344CB8AC3E}">
        <p14:creationId xmlns:p14="http://schemas.microsoft.com/office/powerpoint/2010/main" val="181429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LET’S REVIEW</a:t>
            </a:r>
          </a:p>
        </p:txBody>
      </p:sp>
    </p:spTree>
    <p:extLst>
      <p:ext uri="{BB962C8B-B14F-4D97-AF65-F5344CB8AC3E}">
        <p14:creationId xmlns:p14="http://schemas.microsoft.com/office/powerpoint/2010/main" val="73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9F0377-90C4-E84C-9AE2-188F9DEA3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050" y="1237737"/>
            <a:ext cx="4898638" cy="5343171"/>
          </a:xfrm>
        </p:spPr>
        <p:txBody>
          <a:bodyPr/>
          <a:lstStyle/>
          <a:p>
            <a:r>
              <a:rPr lang="en-US" sz="2000" b="1" dirty="0"/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ProfileBuilderAPI</a:t>
            </a:r>
            <a:endParaRPr lang="en-US" dirty="0"/>
          </a:p>
          <a:p>
            <a:pPr marL="971413" lvl="1" indent="-285750"/>
            <a:r>
              <a:rPr lang="en-US" sz="1600" dirty="0"/>
              <a:t>Framework for profile creation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Profiles</a:t>
            </a:r>
            <a:endParaRPr lang="en-US" sz="2000" dirty="0"/>
          </a:p>
          <a:p>
            <a:pPr marL="971413" lvl="1" indent="-285750"/>
            <a:r>
              <a:rPr lang="en-US" sz="1600" dirty="0"/>
              <a:t>Objects that encapsulate settings for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Builders</a:t>
            </a:r>
            <a:endParaRPr lang="en-US" sz="2000" dirty="0"/>
          </a:p>
          <a:p>
            <a:pPr marL="971413" lvl="1" indent="-285750"/>
            <a:r>
              <a:rPr lang="en-US" sz="1600" dirty="0"/>
              <a:t>Helpers to configure profiles, rules,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  <a:r>
              <a:rPr lang="en-US" sz="2000" dirty="0"/>
              <a:t>, Conditions, </a:t>
            </a:r>
            <a:r>
              <a:rPr lang="en-US" sz="2000" dirty="0" err="1"/>
              <a:t>etc</a:t>
            </a:r>
            <a:endParaRPr lang="en-US" sz="2000" dirty="0"/>
          </a:p>
          <a:p>
            <a:pPr marL="971413" lvl="1" indent="-285750"/>
            <a:r>
              <a:rPr lang="en-US" sz="1600" dirty="0"/>
              <a:t>Profile specific 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application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Workstation users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CEFB659D-AB51-4714-9781-D507A88BEED8}"/>
              </a:ext>
            </a:extLst>
          </p:cNvPr>
          <p:cNvSpPr txBox="1">
            <a:spLocks/>
          </p:cNvSpPr>
          <p:nvPr/>
        </p:nvSpPr>
        <p:spPr>
          <a:xfrm>
            <a:off x="6096000" y="1237736"/>
            <a:ext cx="5044068" cy="5343171"/>
          </a:xfrm>
          <a:prstGeom prst="rect">
            <a:avLst/>
          </a:prstGeom>
        </p:spPr>
        <p:txBody>
          <a:bodyPr/>
          <a:lstStyle>
            <a:lvl1pPr marL="0" indent="0" algn="l" defTabSz="91421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663" indent="-228555" algn="l" defTabSz="914217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34095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4095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4095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4095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b="1" dirty="0"/>
              <a:t>When?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Processing, Export, OCR, Metadata Import/Export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Templated workflows</a:t>
            </a:r>
          </a:p>
          <a:p>
            <a:endParaRPr lang="en-US" b="1" dirty="0"/>
          </a:p>
          <a:p>
            <a:r>
              <a:rPr lang="en-US" sz="2000" b="1" dirty="0"/>
              <a:t>Why?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Reproducible results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and 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Font typeface="Arial" panose="020B0604020202020204" pitchFamily="34" charset="0"/>
              <a:buNone/>
            </a:pP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7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86757-AC3E-4F46-8840-56164343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56554-7EEA-EF4C-80B4-11830ED20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85E95-41D4-834C-ACE5-E79F8E326C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1" y="2082396"/>
            <a:ext cx="5334000" cy="42491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Online</a:t>
            </a:r>
            <a:endParaRPr lang="en-US" sz="2000" dirty="0">
              <a:hlinkClick r:id="rId2"/>
            </a:endParaRPr>
          </a:p>
          <a:p>
            <a:pPr marL="971413" lvl="1" indent="-285750"/>
            <a:r>
              <a:rPr lang="en-US" sz="2000" dirty="0">
                <a:hlinkClick r:id="rId2"/>
              </a:rPr>
              <a:t>https://download.nuix.com/</a:t>
            </a:r>
            <a:endParaRPr lang="en-US" sz="2000" dirty="0"/>
          </a:p>
          <a:p>
            <a:pPr lvl="1" indent="0">
              <a:buNone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Workstation</a:t>
            </a:r>
          </a:p>
          <a:p>
            <a:pPr marL="971413" lvl="1" indent="-285750"/>
            <a:r>
              <a:rPr lang="fr-FR" sz="2000" dirty="0"/>
              <a:t>C:\Program Files\Nuix\Nuix 7.6\doc\index.html</a:t>
            </a:r>
          </a:p>
          <a:p>
            <a:pPr marL="971413" lvl="1" indent="-285750"/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Engine</a:t>
            </a:r>
          </a:p>
          <a:p>
            <a:pPr marL="971413" lvl="1" indent="-285750"/>
            <a:r>
              <a:rPr lang="fr-FR" sz="2000" dirty="0"/>
              <a:t>/{</a:t>
            </a:r>
            <a:r>
              <a:rPr lang="fr-FR" sz="2000" dirty="0" err="1"/>
              <a:t>engine_dir</a:t>
            </a:r>
            <a:r>
              <a:rPr lang="fr-FR" sz="2000" dirty="0"/>
              <a:t>}/doc/api/index.html</a:t>
            </a:r>
          </a:p>
          <a:p>
            <a:pPr lvl="1" indent="0">
              <a:buNone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Support</a:t>
            </a:r>
          </a:p>
          <a:p>
            <a:pPr marL="1028563" lvl="1" indent="-342900"/>
            <a:r>
              <a:rPr lang="fr-FR" sz="2000" dirty="0">
                <a:hlinkClick r:id="rId3"/>
              </a:rPr>
              <a:t>https://nuix.service-now.com/support</a:t>
            </a:r>
            <a:endParaRPr lang="fr-FR" sz="2000" dirty="0"/>
          </a:p>
          <a:p>
            <a:pPr marL="1028563" lvl="1" indent="-342900"/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6E258D-125C-4060-908C-4B17DAA38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023" b="7429"/>
          <a:stretch/>
        </p:blipFill>
        <p:spPr>
          <a:xfrm>
            <a:off x="7218218" y="1971560"/>
            <a:ext cx="4973782" cy="33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771CC4-06AD-44B5-9BD3-C456AE971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6913" y="2526755"/>
            <a:ext cx="7726941" cy="1513617"/>
          </a:xfrm>
        </p:spPr>
        <p:txBody>
          <a:bodyPr/>
          <a:lstStyle/>
          <a:p>
            <a:r>
              <a:rPr lang="en-US" dirty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3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7DC45-086E-4D70-A098-CA51D0ABFF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r>
              <a:rPr lang="en-US" dirty="0"/>
              <a:t>DON’T FORGET TO TAKE THE SESSION SURVEY</a:t>
            </a:r>
          </a:p>
        </p:txBody>
      </p:sp>
    </p:spTree>
    <p:extLst>
      <p:ext uri="{BB962C8B-B14F-4D97-AF65-F5344CB8AC3E}">
        <p14:creationId xmlns:p14="http://schemas.microsoft.com/office/powerpoint/2010/main" val="19979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0AC9-DB9F-A948-BC32-539B229C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9F0377-90C4-E84C-9AE2-188F9DEA3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050" y="1237737"/>
            <a:ext cx="9863504" cy="5343171"/>
          </a:xfrm>
        </p:spPr>
        <p:txBody>
          <a:bodyPr/>
          <a:lstStyle/>
          <a:p>
            <a:r>
              <a:rPr lang="en-US" b="1" dirty="0"/>
              <a:t>What is the </a:t>
            </a:r>
            <a:r>
              <a:rPr lang="en-US" b="1" dirty="0" err="1"/>
              <a:t>ProfileBuilder</a:t>
            </a:r>
            <a:r>
              <a:rPr lang="en-US" b="1" dirty="0"/>
              <a:t> API?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Gives the ability to programmatically build, load, and modify various Profile objects introduced in Nuix 7.6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What is a Profile?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Collection of settings and rules for a specific workflow step</a:t>
            </a:r>
          </a:p>
          <a:p>
            <a:pPr fontAlgn="ctr"/>
            <a:endParaRPr lang="en-US" dirty="0"/>
          </a:p>
          <a:p>
            <a:r>
              <a:rPr lang="en-US" b="1" dirty="0"/>
              <a:t>What workflows have Profile objects?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Ingestion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Export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OCR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Metadata import/export</a:t>
            </a:r>
          </a:p>
          <a:p>
            <a:endParaRPr lang="en-US" b="1" dirty="0"/>
          </a:p>
          <a:p>
            <a:r>
              <a:rPr lang="en-US" b="1" dirty="0"/>
              <a:t>What are the benefits of Profiles?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Easy to create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Reusable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Portable – Import/export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Access via Workstation and APIs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Cleaner code</a:t>
            </a:r>
          </a:p>
          <a:p>
            <a:pPr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NUIX 7.2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OF PROFILES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79D1C35-EA91-4B88-92B2-3832C6729A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2187296" y="1658387"/>
            <a:ext cx="7817407" cy="4793911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F14A67-3675-4DED-96C6-3797D9C671FE}"/>
              </a:ext>
            </a:extLst>
          </p:cNvPr>
          <p:cNvSpPr/>
          <p:nvPr/>
        </p:nvSpPr>
        <p:spPr>
          <a:xfrm>
            <a:off x="5361709" y="5056909"/>
            <a:ext cx="1911927" cy="1122218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1E29037-A2DD-4A4D-A8AD-2560618C9C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430766" y="1455269"/>
            <a:ext cx="6308592" cy="44393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SUPPORT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7.2 – 7.4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4A12-20CD-4DC6-86CC-EC2439B38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2089376"/>
            <a:ext cx="4848875" cy="3550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API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methods to retrieve Profile Stores</a:t>
            </a:r>
          </a:p>
          <a:p>
            <a:pPr marL="971413" lvl="1" indent="-285750"/>
            <a:r>
              <a:rPr lang="en-US" dirty="0" err="1"/>
              <a:t>UserDataStore</a:t>
            </a:r>
            <a:r>
              <a:rPr lang="en-US" dirty="0"/>
              <a:t> introduced in 7.4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Imaging or Production profile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C417D-5609-4AF0-9A9B-BCE658D8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SUPPORT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7C82C-7EEC-44FD-89A4-181451381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FOR 7.6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B4A12-20CD-4DC6-86CC-EC2439B38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1" y="1653098"/>
            <a:ext cx="5309236" cy="44788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Expanded API support and functionality</a:t>
            </a:r>
          </a:p>
          <a:p>
            <a:pPr marL="971413" lvl="1" indent="-285750"/>
            <a:r>
              <a:rPr lang="en-US" dirty="0"/>
              <a:t>New Profiles</a:t>
            </a:r>
          </a:p>
          <a:p>
            <a:pPr marL="971413" lvl="1" indent="-285750"/>
            <a:r>
              <a:rPr lang="en-US" dirty="0"/>
              <a:t>Access to Profile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utilities methods to retrieve </a:t>
            </a:r>
            <a:r>
              <a:rPr lang="en-US" dirty="0" err="1"/>
              <a:t>ProfileStores</a:t>
            </a:r>
            <a:endParaRPr lang="en-US" dirty="0"/>
          </a:p>
          <a:p>
            <a:pPr marL="971413" lvl="1" indent="-285750"/>
            <a:r>
              <a:rPr lang="en-US" dirty="0" err="1"/>
              <a:t>ImagingProfileStore</a:t>
            </a:r>
            <a:endParaRPr lang="en-US" dirty="0"/>
          </a:p>
          <a:p>
            <a:pPr marL="971413" lvl="1" indent="-285750"/>
            <a:r>
              <a:rPr lang="en-US" dirty="0"/>
              <a:t>Metadata [Import/Export] </a:t>
            </a:r>
            <a:r>
              <a:rPr lang="en-US" dirty="0" err="1"/>
              <a:t>ProfileStore</a:t>
            </a:r>
            <a:endParaRPr lang="en-US" dirty="0"/>
          </a:p>
          <a:p>
            <a:pPr marL="971413" lvl="1" indent="-285750"/>
            <a:r>
              <a:rPr lang="en-US" dirty="0" err="1"/>
              <a:t>OcrProfileStore</a:t>
            </a:r>
            <a:endParaRPr lang="en-US" dirty="0"/>
          </a:p>
          <a:p>
            <a:pPr marL="971413" lvl="1" indent="-285750"/>
            <a:r>
              <a:rPr lang="en-US" dirty="0" err="1"/>
              <a:t>ProcessingProfileStore</a:t>
            </a:r>
            <a:endParaRPr lang="en-US" dirty="0"/>
          </a:p>
          <a:p>
            <a:pPr marL="971413" lvl="1" indent="-285750"/>
            <a:r>
              <a:rPr lang="en-US" dirty="0" err="1"/>
              <a:t>ProductionProfileStore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Builder objects</a:t>
            </a:r>
          </a:p>
          <a:p>
            <a:pPr marL="971413" lvl="1" indent="-285750"/>
            <a:r>
              <a:rPr lang="en-US" dirty="0"/>
              <a:t>Profile</a:t>
            </a:r>
          </a:p>
          <a:p>
            <a:pPr marL="971413" lvl="1" indent="-285750"/>
            <a:r>
              <a:rPr lang="en-US" dirty="0"/>
              <a:t>Rule</a:t>
            </a:r>
          </a:p>
          <a:p>
            <a:pPr marL="971413" lvl="1" indent="-285750"/>
            <a:r>
              <a:rPr lang="en-US" dirty="0" err="1"/>
              <a:t>ItemCondition</a:t>
            </a:r>
            <a:endParaRPr lang="en-US" dirty="0"/>
          </a:p>
          <a:p>
            <a:pPr marL="971413" lvl="1" indent="-285750"/>
            <a:r>
              <a:rPr lang="en-US" dirty="0"/>
              <a:t>Template, options, strategy, etc.</a:t>
            </a:r>
          </a:p>
        </p:txBody>
      </p:sp>
    </p:spTree>
    <p:extLst>
      <p:ext uri="{BB962C8B-B14F-4D97-AF65-F5344CB8AC3E}">
        <p14:creationId xmlns:p14="http://schemas.microsoft.com/office/powerpoint/2010/main" val="39978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PROFILEBUILDER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4">
            <a:extLst>
              <a:ext uri="{FF2B5EF4-FFF2-40B4-BE49-F238E27FC236}">
                <a16:creationId xmlns:a16="http://schemas.microsoft.com/office/drawing/2014/main" id="{2CD77600-20E4-4049-BEA7-E850B641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24" name="3">
            <a:extLst>
              <a:ext uri="{FF2B5EF4-FFF2-40B4-BE49-F238E27FC236}">
                <a16:creationId xmlns:a16="http://schemas.microsoft.com/office/drawing/2014/main" id="{72530B5A-9EFB-434D-B82B-1D332A64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26" name="2">
            <a:extLst>
              <a:ext uri="{FF2B5EF4-FFF2-40B4-BE49-F238E27FC236}">
                <a16:creationId xmlns:a16="http://schemas.microsoft.com/office/drawing/2014/main" id="{42D1C01F-1831-41B3-9E83-7D97E31B6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  <p:pic>
        <p:nvPicPr>
          <p:cNvPr id="29" name="1">
            <a:extLst>
              <a:ext uri="{FF2B5EF4-FFF2-40B4-BE49-F238E27FC236}">
                <a16:creationId xmlns:a16="http://schemas.microsoft.com/office/drawing/2014/main" id="{18CC5B34-386B-469B-939C-0084A97EF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CFDAF-6775-4E00-9B40-A39BC67B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4">
            <a:extLst>
              <a:ext uri="{FF2B5EF4-FFF2-40B4-BE49-F238E27FC236}">
                <a16:creationId xmlns:a16="http://schemas.microsoft.com/office/drawing/2014/main" id="{2CD77600-20E4-4049-BEA7-E850B641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3"/>
          </a:xfrm>
          <a:prstGeom prst="rect">
            <a:avLst/>
          </a:prstGeom>
        </p:spPr>
      </p:pic>
      <p:pic>
        <p:nvPicPr>
          <p:cNvPr id="24" name="3">
            <a:extLst>
              <a:ext uri="{FF2B5EF4-FFF2-40B4-BE49-F238E27FC236}">
                <a16:creationId xmlns:a16="http://schemas.microsoft.com/office/drawing/2014/main" id="{72530B5A-9EFB-434D-B82B-1D332A64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3"/>
          </a:xfrm>
          <a:prstGeom prst="rect">
            <a:avLst/>
          </a:prstGeom>
        </p:spPr>
      </p:pic>
      <p:pic>
        <p:nvPicPr>
          <p:cNvPr id="26" name="2">
            <a:extLst>
              <a:ext uri="{FF2B5EF4-FFF2-40B4-BE49-F238E27FC236}">
                <a16:creationId xmlns:a16="http://schemas.microsoft.com/office/drawing/2014/main" id="{42D1C01F-1831-41B3-9E83-7D97E31B6A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3"/>
          </a:xfrm>
          <a:prstGeom prst="rect">
            <a:avLst/>
          </a:prstGeom>
        </p:spPr>
      </p:pic>
      <p:pic>
        <p:nvPicPr>
          <p:cNvPr id="29" name="1">
            <a:extLst>
              <a:ext uri="{FF2B5EF4-FFF2-40B4-BE49-F238E27FC236}">
                <a16:creationId xmlns:a16="http://schemas.microsoft.com/office/drawing/2014/main" id="{18CC5B34-386B-469B-939C-0084A97EF3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052760"/>
            <a:ext cx="12192000" cy="5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50669</TotalTime>
  <Words>1085</Words>
  <Application>Microsoft Office PowerPoint</Application>
  <PresentationFormat>Widescreen</PresentationFormat>
  <Paragraphs>251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Regular</vt:lpstr>
      <vt:lpstr>Lato</vt:lpstr>
      <vt:lpstr>Lato Light</vt:lpstr>
      <vt:lpstr>MS Shell Dlg 2</vt:lpstr>
      <vt:lpstr>Slides</vt:lpstr>
      <vt:lpstr>PowerPoint Presentation</vt:lpstr>
      <vt:lpstr>PowerPoint Presentation</vt:lpstr>
      <vt:lpstr>INTRODUCTION</vt:lpstr>
      <vt:lpstr>INTRODUCTION</vt:lpstr>
      <vt:lpstr>NUIX 7.2</vt:lpstr>
      <vt:lpstr>API SUPPORT</vt:lpstr>
      <vt:lpstr>API SUPPORT</vt:lpstr>
      <vt:lpstr>PROFILEBUILDER </vt:lpstr>
      <vt:lpstr>PROFILE </vt:lpstr>
      <vt:lpstr>PROFILERULEBUILDER </vt:lpstr>
      <vt:lpstr>PROFILERULE </vt:lpstr>
      <vt:lpstr>ITEMCONDITIONBUILDER AND ITEMCONDITION </vt:lpstr>
      <vt:lpstr>CREATING A PROFILE</vt:lpstr>
      <vt:lpstr>PowerPoint Presentation</vt:lpstr>
      <vt:lpstr>WHAT JUST HAPPENED?</vt:lpstr>
      <vt:lpstr>CREATING PROFILES VIA WORKSTATION</vt:lpstr>
      <vt:lpstr>HOW CAN PROFILES CLEAN UP MY CODE?</vt:lpstr>
      <vt:lpstr>HOW CAN PROFILES CLEAN UP MY CODE?</vt:lpstr>
      <vt:lpstr>HOW CAN PROFILES CLEAN UP MY CODE?</vt:lpstr>
      <vt:lpstr>PowerPoint Presentation</vt:lpstr>
      <vt:lpstr>PowerPoint Presentation</vt:lpstr>
      <vt:lpstr>PROFILE MANAGEMENT</vt:lpstr>
      <vt:lpstr>PROFILE MANAGEMENT</vt:lpstr>
      <vt:lpstr>PROFILE MANAGEMENT</vt:lpstr>
      <vt:lpstr>PowerPoint Presentation</vt:lpstr>
      <vt:lpstr>PowerPoint Presentation</vt:lpstr>
      <vt:lpstr>WORKER SIDE SCRIPTING</vt:lpstr>
      <vt:lpstr>WORKER SIDE SCRIPTING</vt:lpstr>
      <vt:lpstr>WORKER SIDE SCRIPTING</vt:lpstr>
      <vt:lpstr>PowerPoint Presentation</vt:lpstr>
      <vt:lpstr>Review</vt:lpstr>
      <vt:lpstr>LEARN MORE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Custódio</dc:creator>
  <cp:lastModifiedBy>Jason Pope</cp:lastModifiedBy>
  <cp:revision>416</cp:revision>
  <dcterms:created xsi:type="dcterms:W3CDTF">2018-06-22T13:52:49Z</dcterms:created>
  <dcterms:modified xsi:type="dcterms:W3CDTF">2018-10-22T21:03:30Z</dcterms:modified>
</cp:coreProperties>
</file>